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29" autoAdjust="0"/>
    <p:restoredTop sz="94660"/>
  </p:normalViewPr>
  <p:slideViewPr>
    <p:cSldViewPr>
      <p:cViewPr varScale="1">
        <p:scale>
          <a:sx n="56" d="100"/>
          <a:sy n="56" d="100"/>
        </p:scale>
        <p:origin x="275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그룹 49"/>
          <p:cNvGrpSpPr/>
          <p:nvPr/>
        </p:nvGrpSpPr>
        <p:grpSpPr>
          <a:xfrm>
            <a:off x="0" y="-108004"/>
            <a:ext cx="5471998" cy="8100003"/>
            <a:chOff x="0" y="-108004"/>
            <a:chExt cx="5471998" cy="8100003"/>
          </a:xfrm>
        </p:grpSpPr>
        <p:sp>
          <p:nvSpPr>
            <p:cNvPr id="43" name="object 43"/>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23" name="object 23"/>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4" name="object 24"/>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6" name="object 26"/>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8" name="object 28"/>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9" name="object 29"/>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30" name="object 30"/>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31" name="object 31"/>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2" name="object 32"/>
            <p:cNvSpPr/>
            <p:nvPr/>
          </p:nvSpPr>
          <p:spPr>
            <a:xfrm>
              <a:off x="894702" y="2340000"/>
              <a:ext cx="3439426" cy="3848785"/>
            </a:xfrm>
            <a:prstGeom prst="rect">
              <a:avLst/>
            </a:prstGeom>
            <a:blipFill>
              <a:blip r:embed="rId2" cstate="print"/>
              <a:stretch>
                <a:fillRect/>
              </a:stretch>
            </a:blipFill>
          </p:spPr>
          <p:txBody>
            <a:bodyPr wrap="square" lIns="0" tIns="0" rIns="0" bIns="0" rtlCol="0">
              <a:noAutofit/>
            </a:bodyPr>
            <a:lstStyle/>
            <a:p>
              <a:endParaRPr/>
            </a:p>
          </p:txBody>
        </p:sp>
        <p:sp>
          <p:nvSpPr>
            <p:cNvPr id="22" name="object 22"/>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20" name="object 20"/>
            <p:cNvSpPr txBox="1"/>
            <p:nvPr/>
          </p:nvSpPr>
          <p:spPr>
            <a:xfrm>
              <a:off x="1168100" y="263579"/>
              <a:ext cx="2330750" cy="150529"/>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Nuestra misión, predicar el evangelio</a:t>
              </a:r>
              <a:endParaRPr lang="es-ES" sz="1000" dirty="0">
                <a:latin typeface="Malgun Gothic"/>
                <a:cs typeface="Malgun Gothic"/>
              </a:endParaRPr>
            </a:p>
          </p:txBody>
        </p:sp>
        <p:sp>
          <p:nvSpPr>
            <p:cNvPr id="19" name="object 19"/>
            <p:cNvSpPr txBox="1"/>
            <p:nvPr/>
          </p:nvSpPr>
          <p:spPr>
            <a:xfrm>
              <a:off x="1142700" y="560717"/>
              <a:ext cx="3471557" cy="690369"/>
            </a:xfrm>
            <a:prstGeom prst="rect">
              <a:avLst/>
            </a:prstGeom>
          </p:spPr>
          <p:txBody>
            <a:bodyPr wrap="square" lIns="0" tIns="15843" rIns="0" bIns="0" rtlCol="0">
              <a:noAutofit/>
            </a:bodyPr>
            <a:lstStyle/>
            <a:p>
              <a:pPr marL="12700" marR="17145">
                <a:lnSpc>
                  <a:spcPts val="2495"/>
                </a:lnSpc>
              </a:pPr>
              <a:r>
                <a:rPr lang="es-ES" sz="2400" dirty="0">
                  <a:latin typeface="Times New Roman" pitchFamily="18" charset="0"/>
                  <a:cs typeface="Times New Roman" pitchFamily="18" charset="0"/>
                </a:rPr>
                <a:t>El sacrificio</a:t>
              </a:r>
              <a:endParaRPr sz="2400">
                <a:latin typeface="Times New Roman" pitchFamily="18" charset="0"/>
                <a:cs typeface="Times New Roman" pitchFamily="18" charset="0"/>
              </a:endParaRPr>
            </a:p>
            <a:p>
              <a:pPr marL="25400" marR="17145">
                <a:lnSpc>
                  <a:spcPct val="143312"/>
                </a:lnSpc>
                <a:spcBef>
                  <a:spcPts val="125"/>
                </a:spcBef>
              </a:pPr>
              <a:r>
                <a:rPr lang="es-ES" sz="900" dirty="0">
                  <a:latin typeface="Malgun Gothic"/>
                  <a:cs typeface="Malgun Gothic"/>
                </a:rPr>
                <a:t>Jn</a:t>
              </a:r>
              <a:r>
                <a:rPr sz="900">
                  <a:latin typeface="Malgun Gothic"/>
                  <a:cs typeface="Malgun Gothic"/>
                </a:rPr>
                <a:t> </a:t>
              </a:r>
              <a:r>
                <a:rPr sz="900" dirty="0">
                  <a:latin typeface="Malgun Gothic"/>
                  <a:cs typeface="Malgun Gothic"/>
                </a:rPr>
                <a:t>12:20~33</a:t>
              </a:r>
              <a:endParaRPr sz="900">
                <a:latin typeface="Malgun Gothic"/>
                <a:cs typeface="Malgun Gothic"/>
              </a:endParaRPr>
            </a:p>
            <a:p>
              <a:pPr marL="25400">
                <a:lnSpc>
                  <a:spcPts val="1080"/>
                </a:lnSpc>
                <a:spcBef>
                  <a:spcPts val="54"/>
                </a:spcBef>
              </a:pPr>
              <a:r>
                <a:rPr lang="es-ES" sz="900" dirty="0">
                  <a:latin typeface="Malgun Gothic"/>
                  <a:cs typeface="Malgun Gothic"/>
                </a:rPr>
                <a:t>Himnario 217</a:t>
              </a:r>
              <a:r>
                <a:rPr sz="900">
                  <a:latin typeface="Malgun Gothic"/>
                  <a:cs typeface="Malgun Gothic"/>
                </a:rPr>
                <a:t> (</a:t>
              </a:r>
              <a:r>
                <a:rPr lang="es-ES" sz="900" dirty="0">
                  <a:latin typeface="Malgun Gothic"/>
                  <a:cs typeface="Malgun Gothic"/>
                </a:rPr>
                <a:t>Más cerca, oh Dios, de ti</a:t>
              </a:r>
              <a:r>
                <a:rPr sz="900">
                  <a:latin typeface="Malgun Gothic"/>
                  <a:cs typeface="Malgun Gothic"/>
                </a:rPr>
                <a:t>)</a:t>
              </a:r>
            </a:p>
          </p:txBody>
        </p:sp>
        <p:sp>
          <p:nvSpPr>
            <p:cNvPr id="17" name="object 17"/>
            <p:cNvSpPr txBox="1"/>
            <p:nvPr/>
          </p:nvSpPr>
          <p:spPr>
            <a:xfrm>
              <a:off x="1286159" y="1666858"/>
              <a:ext cx="3355692" cy="139700"/>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Conocer el sacrificio que el Señor ha hecho para darnos vida.</a:t>
              </a:r>
              <a:endParaRPr sz="900" dirty="0">
                <a:latin typeface="Malgun Gothic"/>
                <a:cs typeface="Malgun Gothic"/>
              </a:endParaRPr>
            </a:p>
          </p:txBody>
        </p:sp>
        <p:sp>
          <p:nvSpPr>
            <p:cNvPr id="14" name="object 14"/>
            <p:cNvSpPr txBox="1"/>
            <p:nvPr/>
          </p:nvSpPr>
          <p:spPr>
            <a:xfrm>
              <a:off x="1286159" y="1920833"/>
              <a:ext cx="3355691" cy="266687"/>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Saber que el trabajo y el sacrificio de aquellos que han sido salvos es esencial para salvar las almas.</a:t>
              </a:r>
            </a:p>
          </p:txBody>
        </p:sp>
        <p:sp>
          <p:nvSpPr>
            <p:cNvPr id="5" name="object 5"/>
            <p:cNvSpPr txBox="1"/>
            <p:nvPr/>
          </p:nvSpPr>
          <p:spPr>
            <a:xfrm>
              <a:off x="1788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20</a:t>
              </a:r>
              <a:endParaRPr sz="1000">
                <a:latin typeface="Times New Roman"/>
                <a:cs typeface="Times New Roman"/>
              </a:endParaRPr>
            </a:p>
          </p:txBody>
        </p:sp>
        <p:sp>
          <p:nvSpPr>
            <p:cNvPr id="4" name="object 4"/>
            <p:cNvSpPr txBox="1"/>
            <p:nvPr/>
          </p:nvSpPr>
          <p:spPr>
            <a:xfrm>
              <a:off x="239458" y="282702"/>
              <a:ext cx="756450" cy="163055"/>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95908" y="282702"/>
              <a:ext cx="75590" cy="971994"/>
            </a:xfrm>
            <a:prstGeom prst="rect">
              <a:avLst/>
            </a:prstGeom>
          </p:spPr>
          <p:txBody>
            <a:bodyPr wrap="square" lIns="0" tIns="0" rIns="0" bIns="0" rtlCol="0">
              <a:noAutofit/>
            </a:bodyPr>
            <a:lstStyle/>
            <a:p>
              <a:pPr marL="25400">
                <a:lnSpc>
                  <a:spcPts val="1000"/>
                </a:lnSpc>
              </a:pPr>
              <a:endParaRPr sz="1000"/>
            </a:p>
          </p:txBody>
        </p:sp>
        <p:sp>
          <p:nvSpPr>
            <p:cNvPr id="44" name="object 2"/>
            <p:cNvSpPr txBox="1"/>
            <p:nvPr/>
          </p:nvSpPr>
          <p:spPr>
            <a:xfrm>
              <a:off x="146050" y="445757"/>
              <a:ext cx="830974" cy="667511"/>
            </a:xfrm>
            <a:prstGeom prst="rect">
              <a:avLst/>
            </a:prstGeom>
          </p:spPr>
          <p:txBody>
            <a:bodyPr wrap="square" lIns="0" tIns="33369" rIns="0" bIns="0" rtlCol="0">
              <a:noAutofit/>
            </a:bodyPr>
            <a:lstStyle/>
            <a:p>
              <a:pPr>
                <a:lnSpc>
                  <a:spcPts val="5255"/>
                </a:lnSpc>
              </a:pPr>
              <a:r>
                <a:rPr sz="6600" b="1" spc="-225" dirty="0">
                  <a:latin typeface="Times New Roman"/>
                  <a:cs typeface="Times New Roman"/>
                </a:rPr>
                <a:t>28</a:t>
              </a:r>
              <a:endParaRPr sz="6600">
                <a:latin typeface="Times New Roman"/>
                <a:cs typeface="Times New Roman"/>
              </a:endParaRPr>
            </a:p>
          </p:txBody>
        </p:sp>
        <p:sp>
          <p:nvSpPr>
            <p:cNvPr id="45" name="object 16">
              <a:extLst>
                <a:ext uri="{FF2B5EF4-FFF2-40B4-BE49-F238E27FC236}">
                  <a16:creationId xmlns:a16="http://schemas.microsoft.com/office/drawing/2014/main" id="{F0D16C7A-CAC3-401B-AF57-257DF1722D31}"/>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6" name="object 11">
              <a:extLst>
                <a:ext uri="{FF2B5EF4-FFF2-40B4-BE49-F238E27FC236}">
                  <a16:creationId xmlns:a16="http://schemas.microsoft.com/office/drawing/2014/main" id="{5CBE2F95-CEE5-42CB-B9AD-33E18451233E}"/>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9" name="Picture 2"/>
            <p:cNvPicPr>
              <a:picLocks noChangeAspect="1" noChangeArrowheads="1"/>
            </p:cNvPicPr>
            <p:nvPr/>
          </p:nvPicPr>
          <p:blipFill>
            <a:blip r:embed="rId3"/>
            <a:srcRect/>
            <a:stretch>
              <a:fillRect/>
            </a:stretch>
          </p:blipFill>
          <p:spPr bwMode="auto">
            <a:xfrm>
              <a:off x="374650" y="6286500"/>
              <a:ext cx="4572000" cy="1066800"/>
            </a:xfrm>
            <a:prstGeom prst="rect">
              <a:avLst/>
            </a:prstGeom>
            <a:noFill/>
            <a:ln w="9525">
              <a:noFill/>
              <a:miter lim="800000"/>
              <a:headEnd/>
              <a:tailEnd/>
            </a:ln>
            <a:effec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그룹 36"/>
          <p:cNvGrpSpPr/>
          <p:nvPr/>
        </p:nvGrpSpPr>
        <p:grpSpPr>
          <a:xfrm>
            <a:off x="-3" y="-108004"/>
            <a:ext cx="5471998" cy="8100003"/>
            <a:chOff x="-3" y="-108004"/>
            <a:chExt cx="5471998" cy="8100003"/>
          </a:xfrm>
        </p:grpSpPr>
        <p:sp>
          <p:nvSpPr>
            <p:cNvPr id="29" name="object 29"/>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30" name="object 30"/>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31" name="object 31"/>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32" name="object 32"/>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33" name="object 33"/>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34" name="object 34"/>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5" name="object 35"/>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7" name="object 17"/>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18" name="object 18"/>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19" name="object 19"/>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0" name="object 20"/>
            <p:cNvSpPr/>
            <p:nvPr/>
          </p:nvSpPr>
          <p:spPr>
            <a:xfrm>
              <a:off x="540000" y="50017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1" name="object 21"/>
            <p:cNvSpPr/>
            <p:nvPr/>
          </p:nvSpPr>
          <p:spPr>
            <a:xfrm>
              <a:off x="540000" y="55568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2" name="object 22"/>
            <p:cNvSpPr/>
            <p:nvPr/>
          </p:nvSpPr>
          <p:spPr>
            <a:xfrm>
              <a:off x="540000" y="61328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3" name="object 23"/>
            <p:cNvSpPr/>
            <p:nvPr/>
          </p:nvSpPr>
          <p:spPr>
            <a:xfrm>
              <a:off x="540000" y="7007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4" name="object 24"/>
            <p:cNvSpPr/>
            <p:nvPr/>
          </p:nvSpPr>
          <p:spPr>
            <a:xfrm>
              <a:off x="540000" y="72998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5" name="object 25"/>
            <p:cNvSpPr/>
            <p:nvPr/>
          </p:nvSpPr>
          <p:spPr>
            <a:xfrm>
              <a:off x="540000" y="52920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58471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67220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4231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4" name="object 14"/>
            <p:cNvSpPr txBox="1"/>
            <p:nvPr/>
          </p:nvSpPr>
          <p:spPr>
            <a:xfrm>
              <a:off x="536286" y="1199290"/>
              <a:ext cx="4516212" cy="1384678"/>
            </a:xfrm>
            <a:prstGeom prst="rect">
              <a:avLst/>
            </a:prstGeom>
          </p:spPr>
          <p:txBody>
            <a:bodyPr wrap="square" lIns="0" tIns="6604" rIns="0" bIns="0" rtlCol="0">
              <a:noAutofit/>
            </a:bodyPr>
            <a:lstStyle/>
            <a:p>
              <a:pPr marR="628" indent="120650" algn="just"/>
              <a:r>
                <a:rPr lang="es-ES" sz="900" dirty="0">
                  <a:latin typeface="Malgun Gothic" pitchFamily="34" charset="-127"/>
                  <a:ea typeface="Malgun Gothic" pitchFamily="34" charset="-127"/>
                  <a:cs typeface="Malgun Gothic"/>
                </a:rPr>
                <a:t>Los cristianos en la época de la iglesia primitiva no escatimaron en sacrificar no solo su tiempo y su material, sino también sus vidas para guiar un alma al Señor. Esteban fue testigo del Señor en el concilio, reprendió a los judíos, fue martirizado y apedreado por su pueblo. Su sacrificio luego jugó un papel importante en el arrepentimiento de Saulo y se convirtió en una guía para la difusión del evangelio a más personas. Los apóstoles también hicieron todo tipo de sacrificios para predicar el evangelio, tuvieron que enfrentar encarcelamiento, ser golpeados e incluso morir. La razón por la que pudieron sacrificarse por el evangelio es porque el Señor los salvó al sacrificarse primero. Jesús mismo dijo: 'Si alguno quiere venir en pos de mí, niéguese a sí mismo, y tome su cruz, y sígame.’</a:t>
              </a:r>
              <a:endParaRPr sz="900" dirty="0">
                <a:latin typeface="Malgun Gothic" pitchFamily="34" charset="-127"/>
                <a:ea typeface="Malgun Gothic" pitchFamily="34" charset="-127"/>
                <a:cs typeface="Malgun Gothic"/>
              </a:endParaRPr>
            </a:p>
          </p:txBody>
        </p:sp>
        <p:sp>
          <p:nvSpPr>
            <p:cNvPr id="13" name="object 13"/>
            <p:cNvSpPr txBox="1"/>
            <p:nvPr/>
          </p:nvSpPr>
          <p:spPr>
            <a:xfrm>
              <a:off x="536286" y="2799833"/>
              <a:ext cx="4515572" cy="1384655"/>
            </a:xfrm>
            <a:prstGeom prst="rect">
              <a:avLst/>
            </a:prstGeom>
          </p:spPr>
          <p:txBody>
            <a:bodyPr wrap="square" lIns="0" tIns="6604" rIns="0" bIns="0" rtlCol="0">
              <a:noAutofit/>
            </a:bodyPr>
            <a:lstStyle/>
            <a:p>
              <a:pPr indent="120650" algn="just"/>
              <a:r>
                <a:rPr lang="es-ES" sz="900" dirty="0">
                  <a:latin typeface="Malgun Gothic"/>
                  <a:cs typeface="Malgun Gothic"/>
                </a:rPr>
                <a:t>Hasta que recibimos la salvación, no solo hubo sacrificios de Jesús, sino también sacrificios de muchos cristianos que no conocemos. A medida que pasa el tiempo después de ser salvos, nos damos cuenta de esa verdad. ¿Qué sacrificio debemos hacer ahora por el evangelio? En nuestra época, no como en el pasado, el martirio y el encarcelamiento por predicar el evangelio son raros. Sin embargo, el evangelio no se puede predicar sin el arduo trabajo y el sacrificio de los cristianos que fueron salvados primeramente. Si somos reacios a sacrificarnos o damos un paso atrás cuando se requiere nuestro pequeño esfuerzo y sacrificio, las almas preciosas que nos rodean que aún no se han dado cuenta del evangelio se perderán para siempre. Como un grano de trigo que cae a la tierra y muere, da mucho fruto, debemos estar dispuestos a sacrificarnos por el evangelio.</a:t>
              </a:r>
            </a:p>
          </p:txBody>
        </p:sp>
        <p:sp>
          <p:nvSpPr>
            <p:cNvPr id="12" name="object 12"/>
            <p:cNvSpPr txBox="1"/>
            <p:nvPr/>
          </p:nvSpPr>
          <p:spPr>
            <a:xfrm>
              <a:off x="570500" y="4574979"/>
              <a:ext cx="16329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11" name="object 11"/>
            <p:cNvSpPr txBox="1"/>
            <p:nvPr/>
          </p:nvSpPr>
          <p:spPr>
            <a:xfrm>
              <a:off x="5097100"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21</a:t>
              </a:r>
              <a:endParaRPr sz="1000">
                <a:latin typeface="Times New Roman"/>
                <a:cs typeface="Times New Roman"/>
              </a:endParaRPr>
            </a:p>
          </p:txBody>
        </p:sp>
        <p:sp>
          <p:nvSpPr>
            <p:cNvPr id="10" name="object 10"/>
            <p:cNvSpPr txBox="1"/>
            <p:nvPr/>
          </p:nvSpPr>
          <p:spPr>
            <a:xfrm>
              <a:off x="540000" y="4862057"/>
              <a:ext cx="4463999" cy="152400"/>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540000" y="5152358"/>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540000" y="5417158"/>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707458"/>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93157"/>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83458"/>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82357"/>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68058"/>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60158"/>
              <a:ext cx="4463999" cy="152399"/>
            </a:xfrm>
            <a:prstGeom prst="rect">
              <a:avLst/>
            </a:prstGeom>
          </p:spPr>
          <p:txBody>
            <a:bodyPr wrap="square" lIns="0" tIns="0" rIns="0" bIns="0" rtlCol="0">
              <a:noAutofit/>
            </a:bodyPr>
            <a:lstStyle/>
            <a:p>
              <a:pPr marL="25400">
                <a:lnSpc>
                  <a:spcPts val="1000"/>
                </a:lnSpc>
              </a:pPr>
              <a:endParaRPr sz="1000"/>
            </a:p>
          </p:txBody>
        </p:sp>
        <p:sp>
          <p:nvSpPr>
            <p:cNvPr id="36" name="object 11">
              <a:extLst>
                <a:ext uri="{FF2B5EF4-FFF2-40B4-BE49-F238E27FC236}">
                  <a16:creationId xmlns:a16="http://schemas.microsoft.com/office/drawing/2014/main" id="{C38440DF-74EF-4886-BBC5-5D7ADB0E7F3E}"/>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그룹 71"/>
          <p:cNvGrpSpPr/>
          <p:nvPr/>
        </p:nvGrpSpPr>
        <p:grpSpPr>
          <a:xfrm>
            <a:off x="179400" y="467055"/>
            <a:ext cx="4854250" cy="7263040"/>
            <a:chOff x="179400" y="467055"/>
            <a:chExt cx="4854250" cy="7263040"/>
          </a:xfrm>
        </p:grpSpPr>
        <p:sp>
          <p:nvSpPr>
            <p:cNvPr id="64" name="object 64"/>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5" name="object 65"/>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6" name="object 66"/>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7" name="object 67"/>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8" name="object 68"/>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9" name="object 69"/>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8" name="object 58"/>
            <p:cNvSpPr/>
            <p:nvPr/>
          </p:nvSpPr>
          <p:spPr>
            <a:xfrm>
              <a:off x="465349" y="33985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9" name="object 59"/>
            <p:cNvSpPr/>
            <p:nvPr/>
          </p:nvSpPr>
          <p:spPr>
            <a:xfrm>
              <a:off x="828531" y="34700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0" name="object 60"/>
            <p:cNvSpPr/>
            <p:nvPr/>
          </p:nvSpPr>
          <p:spPr>
            <a:xfrm>
              <a:off x="1132594" y="3439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1" name="object 61"/>
            <p:cNvSpPr/>
            <p:nvPr/>
          </p:nvSpPr>
          <p:spPr>
            <a:xfrm>
              <a:off x="1138284" y="34491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2" name="object 62"/>
            <p:cNvSpPr/>
            <p:nvPr/>
          </p:nvSpPr>
          <p:spPr>
            <a:xfrm>
              <a:off x="484882" y="34291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3" name="object 63"/>
            <p:cNvSpPr/>
            <p:nvPr/>
          </p:nvSpPr>
          <p:spPr>
            <a:xfrm>
              <a:off x="494648" y="3837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6" name="object 56"/>
            <p:cNvSpPr/>
            <p:nvPr/>
          </p:nvSpPr>
          <p:spPr>
            <a:xfrm>
              <a:off x="446394" y="2221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7" name="object 57"/>
            <p:cNvSpPr/>
            <p:nvPr/>
          </p:nvSpPr>
          <p:spPr>
            <a:xfrm>
              <a:off x="483936" y="2259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4" name="object 54"/>
            <p:cNvSpPr/>
            <p:nvPr/>
          </p:nvSpPr>
          <p:spPr>
            <a:xfrm>
              <a:off x="449995" y="4110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5" name="object 55"/>
            <p:cNvSpPr/>
            <p:nvPr/>
          </p:nvSpPr>
          <p:spPr>
            <a:xfrm>
              <a:off x="487536" y="4148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2" name="object 52"/>
            <p:cNvSpPr/>
            <p:nvPr/>
          </p:nvSpPr>
          <p:spPr>
            <a:xfrm>
              <a:off x="446394" y="26726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3" name="object 53"/>
            <p:cNvSpPr/>
            <p:nvPr/>
          </p:nvSpPr>
          <p:spPr>
            <a:xfrm>
              <a:off x="483936" y="27102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0" name="object 50"/>
            <p:cNvSpPr/>
            <p:nvPr/>
          </p:nvSpPr>
          <p:spPr>
            <a:xfrm>
              <a:off x="446394" y="54033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1" name="object 51"/>
            <p:cNvSpPr/>
            <p:nvPr/>
          </p:nvSpPr>
          <p:spPr>
            <a:xfrm>
              <a:off x="483936" y="54409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4" name="object 34"/>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35" name="object 35"/>
            <p:cNvSpPr/>
            <p:nvPr/>
          </p:nvSpPr>
          <p:spPr>
            <a:xfrm>
              <a:off x="366350" y="1248830"/>
              <a:ext cx="0" cy="577875"/>
            </a:xfrm>
            <a:custGeom>
              <a:avLst/>
              <a:gdLst/>
              <a:ahLst/>
              <a:cxnLst/>
              <a:rect l="l" t="t" r="r" b="b"/>
              <a:pathLst>
                <a:path h="577875">
                  <a:moveTo>
                    <a:pt x="0" y="0"/>
                  </a:moveTo>
                  <a:lnTo>
                    <a:pt x="0" y="577875"/>
                  </a:lnTo>
                </a:path>
              </a:pathLst>
            </a:custGeom>
            <a:ln w="12700">
              <a:solidFill>
                <a:srgbClr val="00C0F3"/>
              </a:solidFill>
              <a:prstDash val="dash"/>
            </a:ln>
          </p:spPr>
          <p:txBody>
            <a:bodyPr wrap="square" lIns="0" tIns="0" rIns="0" bIns="0" rtlCol="0">
              <a:noAutofit/>
            </a:bodyPr>
            <a:lstStyle/>
            <a:p>
              <a:endParaRPr/>
            </a:p>
          </p:txBody>
        </p:sp>
        <p:sp>
          <p:nvSpPr>
            <p:cNvPr id="36" name="object 36"/>
            <p:cNvSpPr/>
            <p:nvPr/>
          </p:nvSpPr>
          <p:spPr>
            <a:xfrm>
              <a:off x="366346" y="1184648"/>
              <a:ext cx="1066" cy="37693"/>
            </a:xfrm>
            <a:custGeom>
              <a:avLst/>
              <a:gdLst/>
              <a:ahLst/>
              <a:cxnLst/>
              <a:rect l="l" t="t" r="r" b="b"/>
              <a:pathLst>
                <a:path w="1066" h="37693">
                  <a:moveTo>
                    <a:pt x="1066" y="0"/>
                  </a:moveTo>
                  <a:lnTo>
                    <a:pt x="368" y="5930"/>
                  </a:lnTo>
                  <a:lnTo>
                    <a:pt x="0" y="11976"/>
                  </a:lnTo>
                  <a:lnTo>
                    <a:pt x="0" y="18097"/>
                  </a:lnTo>
                  <a:lnTo>
                    <a:pt x="0" y="37693"/>
                  </a:lnTo>
                </a:path>
              </a:pathLst>
            </a:custGeom>
            <a:ln w="12700">
              <a:solidFill>
                <a:srgbClr val="00C0F3"/>
              </a:solidFill>
            </a:ln>
          </p:spPr>
          <p:txBody>
            <a:bodyPr wrap="square" lIns="0" tIns="0" rIns="0" bIns="0" rtlCol="0">
              <a:noAutofit/>
            </a:bodyPr>
            <a:lstStyle/>
            <a:p>
              <a:endParaRPr/>
            </a:p>
          </p:txBody>
        </p:sp>
        <p:sp>
          <p:nvSpPr>
            <p:cNvPr id="37" name="object 37"/>
            <p:cNvSpPr/>
            <p:nvPr/>
          </p:nvSpPr>
          <p:spPr>
            <a:xfrm>
              <a:off x="371985" y="19007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38" name="object 38"/>
            <p:cNvSpPr/>
            <p:nvPr/>
          </p:nvSpPr>
          <p:spPr>
            <a:xfrm>
              <a:off x="366346" y="1839955"/>
              <a:ext cx="1066" cy="37693"/>
            </a:xfrm>
            <a:custGeom>
              <a:avLst/>
              <a:gdLst/>
              <a:ahLst/>
              <a:cxnLst/>
              <a:rect l="l" t="t" r="r" b="b"/>
              <a:pathLst>
                <a:path w="1066" h="37693">
                  <a:moveTo>
                    <a:pt x="0" y="0"/>
                  </a:moveTo>
                  <a:lnTo>
                    <a:pt x="0" y="19596"/>
                  </a:lnTo>
                  <a:lnTo>
                    <a:pt x="0" y="25717"/>
                  </a:lnTo>
                  <a:lnTo>
                    <a:pt x="368" y="31750"/>
                  </a:lnTo>
                  <a:lnTo>
                    <a:pt x="1066" y="37693"/>
                  </a:lnTo>
                </a:path>
              </a:pathLst>
            </a:custGeom>
            <a:ln w="12700">
              <a:solidFill>
                <a:srgbClr val="00C0F3"/>
              </a:solidFill>
            </a:ln>
          </p:spPr>
          <p:txBody>
            <a:bodyPr wrap="square" lIns="0" tIns="0" rIns="0" bIns="0" rtlCol="0">
              <a:noAutofit/>
            </a:bodyPr>
            <a:lstStyle/>
            <a:p>
              <a:endParaRPr/>
            </a:p>
          </p:txBody>
        </p:sp>
        <p:sp>
          <p:nvSpPr>
            <p:cNvPr id="39" name="object 39"/>
            <p:cNvSpPr/>
            <p:nvPr/>
          </p:nvSpPr>
          <p:spPr>
            <a:xfrm>
              <a:off x="562993" y="20119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40" name="object 40"/>
            <p:cNvSpPr/>
            <p:nvPr/>
          </p:nvSpPr>
          <p:spPr>
            <a:xfrm>
              <a:off x="500649" y="20108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41" name="object 41"/>
            <p:cNvSpPr/>
            <p:nvPr/>
          </p:nvSpPr>
          <p:spPr>
            <a:xfrm>
              <a:off x="4922453" y="18892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42" name="object 42"/>
            <p:cNvSpPr/>
            <p:nvPr/>
          </p:nvSpPr>
          <p:spPr>
            <a:xfrm>
              <a:off x="4862273" y="20108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43" name="object 43"/>
            <p:cNvSpPr/>
            <p:nvPr/>
          </p:nvSpPr>
          <p:spPr>
            <a:xfrm>
              <a:off x="5033650" y="1235585"/>
              <a:ext cx="0" cy="577875"/>
            </a:xfrm>
            <a:custGeom>
              <a:avLst/>
              <a:gdLst/>
              <a:ahLst/>
              <a:cxnLst/>
              <a:rect l="l" t="t" r="r" b="b"/>
              <a:pathLst>
                <a:path h="577875">
                  <a:moveTo>
                    <a:pt x="0" y="577875"/>
                  </a:moveTo>
                  <a:lnTo>
                    <a:pt x="0" y="0"/>
                  </a:lnTo>
                </a:path>
              </a:pathLst>
            </a:custGeom>
            <a:ln w="12700">
              <a:solidFill>
                <a:srgbClr val="00C0F3"/>
              </a:solidFill>
              <a:prstDash val="dash"/>
            </a:ln>
          </p:spPr>
          <p:txBody>
            <a:bodyPr wrap="square" lIns="0" tIns="0" rIns="0" bIns="0" rtlCol="0">
              <a:noAutofit/>
            </a:bodyPr>
            <a:lstStyle/>
            <a:p>
              <a:endParaRPr/>
            </a:p>
          </p:txBody>
        </p:sp>
        <p:sp>
          <p:nvSpPr>
            <p:cNvPr id="44" name="object 44"/>
            <p:cNvSpPr/>
            <p:nvPr/>
          </p:nvSpPr>
          <p:spPr>
            <a:xfrm>
              <a:off x="5032580" y="1839955"/>
              <a:ext cx="1066" cy="37693"/>
            </a:xfrm>
            <a:custGeom>
              <a:avLst/>
              <a:gdLst/>
              <a:ahLst/>
              <a:cxnLst/>
              <a:rect l="l" t="t" r="r" b="b"/>
              <a:pathLst>
                <a:path w="1066" h="37693">
                  <a:moveTo>
                    <a:pt x="0" y="37693"/>
                  </a:moveTo>
                  <a:lnTo>
                    <a:pt x="711" y="31750"/>
                  </a:lnTo>
                  <a:lnTo>
                    <a:pt x="1066" y="25717"/>
                  </a:lnTo>
                  <a:lnTo>
                    <a:pt x="1066" y="19596"/>
                  </a:lnTo>
                  <a:lnTo>
                    <a:pt x="1066" y="0"/>
                  </a:lnTo>
                </a:path>
              </a:pathLst>
            </a:custGeom>
            <a:ln w="12700">
              <a:solidFill>
                <a:srgbClr val="00C0F3"/>
              </a:solidFill>
            </a:ln>
          </p:spPr>
          <p:txBody>
            <a:bodyPr wrap="square" lIns="0" tIns="0" rIns="0" bIns="0" rtlCol="0">
              <a:noAutofit/>
            </a:bodyPr>
            <a:lstStyle/>
            <a:p>
              <a:endParaRPr/>
            </a:p>
          </p:txBody>
        </p:sp>
        <p:sp>
          <p:nvSpPr>
            <p:cNvPr id="45" name="object 45"/>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46" name="object 46"/>
            <p:cNvSpPr/>
            <p:nvPr/>
          </p:nvSpPr>
          <p:spPr>
            <a:xfrm>
              <a:off x="5032580" y="1184648"/>
              <a:ext cx="1066" cy="37693"/>
            </a:xfrm>
            <a:custGeom>
              <a:avLst/>
              <a:gdLst/>
              <a:ahLst/>
              <a:cxnLst/>
              <a:rect l="l" t="t" r="r" b="b"/>
              <a:pathLst>
                <a:path w="1066" h="37693">
                  <a:moveTo>
                    <a:pt x="1066" y="37693"/>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47" name="object 47"/>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48" name="object 48"/>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49" name="object 49"/>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22" name="object 22"/>
            <p:cNvSpPr/>
            <p:nvPr/>
          </p:nvSpPr>
          <p:spPr>
            <a:xfrm>
              <a:off x="452755" y="6069749"/>
              <a:ext cx="1260856" cy="1193088"/>
            </a:xfrm>
            <a:custGeom>
              <a:avLst/>
              <a:gdLst/>
              <a:ahLst/>
              <a:cxnLst/>
              <a:rect l="l" t="t" r="r" b="b"/>
              <a:pathLst>
                <a:path w="1260856" h="1193088">
                  <a:moveTo>
                    <a:pt x="0" y="1193088"/>
                  </a:moveTo>
                  <a:lnTo>
                    <a:pt x="1260856" y="1193088"/>
                  </a:lnTo>
                  <a:lnTo>
                    <a:pt x="1260856" y="0"/>
                  </a:lnTo>
                  <a:lnTo>
                    <a:pt x="0" y="0"/>
                  </a:lnTo>
                  <a:lnTo>
                    <a:pt x="0" y="1193088"/>
                  </a:lnTo>
                  <a:close/>
                </a:path>
              </a:pathLst>
            </a:custGeom>
            <a:solidFill>
              <a:srgbClr val="00ADEF"/>
            </a:solidFill>
          </p:spPr>
          <p:txBody>
            <a:bodyPr wrap="square" lIns="0" tIns="0" rIns="0" bIns="0" rtlCol="0">
              <a:noAutofit/>
            </a:bodyPr>
            <a:lstStyle/>
            <a:p>
              <a:endParaRPr/>
            </a:p>
          </p:txBody>
        </p:sp>
        <p:sp>
          <p:nvSpPr>
            <p:cNvPr id="23" name="object 23"/>
            <p:cNvSpPr/>
            <p:nvPr/>
          </p:nvSpPr>
          <p:spPr>
            <a:xfrm>
              <a:off x="446399" y="6069745"/>
              <a:ext cx="1267206" cy="0"/>
            </a:xfrm>
            <a:custGeom>
              <a:avLst/>
              <a:gdLst/>
              <a:ahLst/>
              <a:cxnLst/>
              <a:rect l="l" t="t" r="r" b="b"/>
              <a:pathLst>
                <a:path w="1267206">
                  <a:moveTo>
                    <a:pt x="0" y="0"/>
                  </a:moveTo>
                  <a:lnTo>
                    <a:pt x="1267206" y="0"/>
                  </a:lnTo>
                </a:path>
              </a:pathLst>
            </a:custGeom>
            <a:ln w="12700">
              <a:solidFill>
                <a:srgbClr val="00ADEF"/>
              </a:solidFill>
            </a:ln>
          </p:spPr>
          <p:txBody>
            <a:bodyPr wrap="square" lIns="0" tIns="0" rIns="0" bIns="0" rtlCol="0">
              <a:noAutofit/>
            </a:bodyPr>
            <a:lstStyle/>
            <a:p>
              <a:endParaRPr/>
            </a:p>
          </p:txBody>
        </p:sp>
        <p:sp>
          <p:nvSpPr>
            <p:cNvPr id="24" name="object 24"/>
            <p:cNvSpPr/>
            <p:nvPr/>
          </p:nvSpPr>
          <p:spPr>
            <a:xfrm>
              <a:off x="452749" y="6076090"/>
              <a:ext cx="0" cy="590105"/>
            </a:xfrm>
            <a:custGeom>
              <a:avLst/>
              <a:gdLst/>
              <a:ahLst/>
              <a:cxnLst/>
              <a:rect l="l" t="t" r="r" b="b"/>
              <a:pathLst>
                <a:path h="590105">
                  <a:moveTo>
                    <a:pt x="0" y="590105"/>
                  </a:moveTo>
                  <a:lnTo>
                    <a:pt x="0" y="0"/>
                  </a:lnTo>
                </a:path>
              </a:pathLst>
            </a:custGeom>
            <a:ln w="12700">
              <a:solidFill>
                <a:srgbClr val="00ADEF"/>
              </a:solidFill>
            </a:ln>
          </p:spPr>
          <p:txBody>
            <a:bodyPr wrap="square" lIns="0" tIns="0" rIns="0" bIns="0" rtlCol="0">
              <a:noAutofit/>
            </a:bodyPr>
            <a:lstStyle/>
            <a:p>
              <a:endParaRPr/>
            </a:p>
          </p:txBody>
        </p:sp>
        <p:sp>
          <p:nvSpPr>
            <p:cNvPr id="25" name="object 25"/>
            <p:cNvSpPr/>
            <p:nvPr/>
          </p:nvSpPr>
          <p:spPr>
            <a:xfrm>
              <a:off x="1713600" y="6069745"/>
              <a:ext cx="3218395" cy="0"/>
            </a:xfrm>
            <a:custGeom>
              <a:avLst/>
              <a:gdLst/>
              <a:ahLst/>
              <a:cxnLst/>
              <a:rect l="l" t="t" r="r" b="b"/>
              <a:pathLst>
                <a:path w="3218395">
                  <a:moveTo>
                    <a:pt x="0" y="0"/>
                  </a:moveTo>
                  <a:lnTo>
                    <a:pt x="3218395"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4925650" y="6076090"/>
              <a:ext cx="0" cy="590105"/>
            </a:xfrm>
            <a:custGeom>
              <a:avLst/>
              <a:gdLst/>
              <a:ahLst/>
              <a:cxnLst/>
              <a:rect l="l" t="t" r="r" b="b"/>
              <a:pathLst>
                <a:path h="590105">
                  <a:moveTo>
                    <a:pt x="0" y="590105"/>
                  </a:moveTo>
                  <a:lnTo>
                    <a:pt x="0"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452749" y="6666199"/>
              <a:ext cx="0" cy="590296"/>
            </a:xfrm>
            <a:custGeom>
              <a:avLst/>
              <a:gdLst/>
              <a:ahLst/>
              <a:cxnLst/>
              <a:rect l="l" t="t" r="r" b="b"/>
              <a:pathLst>
                <a:path h="590296">
                  <a:moveTo>
                    <a:pt x="0" y="590296"/>
                  </a:moveTo>
                  <a:lnTo>
                    <a:pt x="0" y="0"/>
                  </a:lnTo>
                </a:path>
              </a:pathLst>
            </a:custGeom>
            <a:ln w="12700">
              <a:solidFill>
                <a:srgbClr val="00ADEF"/>
              </a:solidFill>
            </a:ln>
          </p:spPr>
          <p:txBody>
            <a:bodyPr wrap="square" lIns="0" tIns="0" rIns="0" bIns="0" rtlCol="0">
              <a:noAutofit/>
            </a:bodyPr>
            <a:lstStyle/>
            <a:p>
              <a:endParaRPr/>
            </a:p>
          </p:txBody>
        </p:sp>
        <p:sp>
          <p:nvSpPr>
            <p:cNvPr id="28" name="object 28"/>
            <p:cNvSpPr/>
            <p:nvPr/>
          </p:nvSpPr>
          <p:spPr>
            <a:xfrm>
              <a:off x="4925650" y="6666199"/>
              <a:ext cx="0" cy="590296"/>
            </a:xfrm>
            <a:custGeom>
              <a:avLst/>
              <a:gdLst/>
              <a:ahLst/>
              <a:cxnLst/>
              <a:rect l="l" t="t" r="r" b="b"/>
              <a:pathLst>
                <a:path h="590296">
                  <a:moveTo>
                    <a:pt x="0" y="590296"/>
                  </a:moveTo>
                  <a:lnTo>
                    <a:pt x="0" y="0"/>
                  </a:lnTo>
                </a:path>
              </a:pathLst>
            </a:custGeom>
            <a:ln w="12700">
              <a:solidFill>
                <a:srgbClr val="00ADEF"/>
              </a:solidFill>
            </a:ln>
          </p:spPr>
          <p:txBody>
            <a:bodyPr wrap="square" lIns="0" tIns="0" rIns="0" bIns="0" rtlCol="0">
              <a:noAutofit/>
            </a:bodyPr>
            <a:lstStyle/>
            <a:p>
              <a:endParaRPr/>
            </a:p>
          </p:txBody>
        </p:sp>
        <p:sp>
          <p:nvSpPr>
            <p:cNvPr id="29" name="object 29"/>
            <p:cNvSpPr/>
            <p:nvPr/>
          </p:nvSpPr>
          <p:spPr>
            <a:xfrm>
              <a:off x="446399" y="7262845"/>
              <a:ext cx="1267206" cy="0"/>
            </a:xfrm>
            <a:custGeom>
              <a:avLst/>
              <a:gdLst/>
              <a:ahLst/>
              <a:cxnLst/>
              <a:rect l="l" t="t" r="r" b="b"/>
              <a:pathLst>
                <a:path w="1267206">
                  <a:moveTo>
                    <a:pt x="0" y="0"/>
                  </a:moveTo>
                  <a:lnTo>
                    <a:pt x="1267206" y="0"/>
                  </a:lnTo>
                </a:path>
              </a:pathLst>
            </a:custGeom>
            <a:ln w="12700">
              <a:solidFill>
                <a:srgbClr val="00ADEF"/>
              </a:solidFill>
            </a:ln>
          </p:spPr>
          <p:txBody>
            <a:bodyPr wrap="square" lIns="0" tIns="0" rIns="0" bIns="0" rtlCol="0">
              <a:noAutofit/>
            </a:bodyPr>
            <a:lstStyle/>
            <a:p>
              <a:endParaRPr/>
            </a:p>
          </p:txBody>
        </p:sp>
        <p:sp>
          <p:nvSpPr>
            <p:cNvPr id="30" name="object 30"/>
            <p:cNvSpPr/>
            <p:nvPr/>
          </p:nvSpPr>
          <p:spPr>
            <a:xfrm>
              <a:off x="1713600" y="7262845"/>
              <a:ext cx="3218395" cy="0"/>
            </a:xfrm>
            <a:custGeom>
              <a:avLst/>
              <a:gdLst/>
              <a:ahLst/>
              <a:cxnLst/>
              <a:rect l="l" t="t" r="r" b="b"/>
              <a:pathLst>
                <a:path w="3218395">
                  <a:moveTo>
                    <a:pt x="0" y="0"/>
                  </a:moveTo>
                  <a:lnTo>
                    <a:pt x="3218395" y="0"/>
                  </a:lnTo>
                </a:path>
              </a:pathLst>
            </a:custGeom>
            <a:ln w="12700">
              <a:solidFill>
                <a:srgbClr val="00ADEF"/>
              </a:solidFill>
            </a:ln>
          </p:spPr>
          <p:txBody>
            <a:bodyPr wrap="square" lIns="0" tIns="0" rIns="0" bIns="0" rtlCol="0">
              <a:noAutofit/>
            </a:bodyPr>
            <a:lstStyle/>
            <a:p>
              <a:endParaRPr/>
            </a:p>
          </p:txBody>
        </p:sp>
        <p:sp>
          <p:nvSpPr>
            <p:cNvPr id="31" name="object 31"/>
            <p:cNvSpPr/>
            <p:nvPr/>
          </p:nvSpPr>
          <p:spPr>
            <a:xfrm>
              <a:off x="1713600" y="6076090"/>
              <a:ext cx="0" cy="586930"/>
            </a:xfrm>
            <a:custGeom>
              <a:avLst/>
              <a:gdLst/>
              <a:ahLst/>
              <a:cxnLst/>
              <a:rect l="l" t="t" r="r" b="b"/>
              <a:pathLst>
                <a:path h="586930">
                  <a:moveTo>
                    <a:pt x="0" y="586930"/>
                  </a:moveTo>
                  <a:lnTo>
                    <a:pt x="0" y="0"/>
                  </a:lnTo>
                </a:path>
              </a:pathLst>
            </a:custGeom>
            <a:ln w="6350">
              <a:solidFill>
                <a:srgbClr val="00ADEF"/>
              </a:solidFill>
            </a:ln>
          </p:spPr>
          <p:txBody>
            <a:bodyPr wrap="square" lIns="0" tIns="0" rIns="0" bIns="0" rtlCol="0">
              <a:noAutofit/>
            </a:bodyPr>
            <a:lstStyle/>
            <a:p>
              <a:endParaRPr/>
            </a:p>
          </p:txBody>
        </p:sp>
        <p:sp>
          <p:nvSpPr>
            <p:cNvPr id="32" name="object 32"/>
            <p:cNvSpPr/>
            <p:nvPr/>
          </p:nvSpPr>
          <p:spPr>
            <a:xfrm>
              <a:off x="1710425" y="6666195"/>
              <a:ext cx="3208870" cy="0"/>
            </a:xfrm>
            <a:custGeom>
              <a:avLst/>
              <a:gdLst/>
              <a:ahLst/>
              <a:cxnLst/>
              <a:rect l="l" t="t" r="r" b="b"/>
              <a:pathLst>
                <a:path w="3208870">
                  <a:moveTo>
                    <a:pt x="0" y="0"/>
                  </a:moveTo>
                  <a:lnTo>
                    <a:pt x="3208870" y="0"/>
                  </a:lnTo>
                </a:path>
              </a:pathLst>
            </a:custGeom>
            <a:ln w="6350">
              <a:solidFill>
                <a:srgbClr val="00ADEF"/>
              </a:solidFill>
            </a:ln>
          </p:spPr>
          <p:txBody>
            <a:bodyPr wrap="square" lIns="0" tIns="0" rIns="0" bIns="0" rtlCol="0">
              <a:noAutofit/>
            </a:bodyPr>
            <a:lstStyle/>
            <a:p>
              <a:endParaRPr/>
            </a:p>
          </p:txBody>
        </p:sp>
        <p:sp>
          <p:nvSpPr>
            <p:cNvPr id="33" name="object 33"/>
            <p:cNvSpPr/>
            <p:nvPr/>
          </p:nvSpPr>
          <p:spPr>
            <a:xfrm>
              <a:off x="1713600" y="6669374"/>
              <a:ext cx="0" cy="587121"/>
            </a:xfrm>
            <a:custGeom>
              <a:avLst/>
              <a:gdLst/>
              <a:ahLst/>
              <a:cxnLst/>
              <a:rect l="l" t="t" r="r" b="b"/>
              <a:pathLst>
                <a:path h="587121">
                  <a:moveTo>
                    <a:pt x="0" y="587121"/>
                  </a:moveTo>
                  <a:lnTo>
                    <a:pt x="0" y="0"/>
                  </a:lnTo>
                </a:path>
              </a:pathLst>
            </a:custGeom>
            <a:ln w="6350">
              <a:solidFill>
                <a:srgbClr val="00ADEF"/>
              </a:solidFill>
            </a:ln>
          </p:spPr>
          <p:txBody>
            <a:bodyPr wrap="square" lIns="0" tIns="0" rIns="0" bIns="0" rtlCol="0">
              <a:noAutofit/>
            </a:bodyPr>
            <a:lstStyle/>
            <a:p>
              <a:endParaRPr/>
            </a:p>
          </p:txBody>
        </p:sp>
        <p:sp>
          <p:nvSpPr>
            <p:cNvPr id="19" name="object 19"/>
            <p:cNvSpPr txBox="1"/>
            <p:nvPr/>
          </p:nvSpPr>
          <p:spPr>
            <a:xfrm>
              <a:off x="450001" y="1157925"/>
              <a:ext cx="4496650" cy="304800"/>
            </a:xfrm>
            <a:prstGeom prst="rect">
              <a:avLst/>
            </a:prstGeom>
          </p:spPr>
          <p:txBody>
            <a:bodyPr wrap="square" lIns="0" tIns="7302" rIns="0" bIns="0" rtlCol="0">
              <a:noAutofit/>
            </a:bodyPr>
            <a:lstStyle/>
            <a:p>
              <a:pPr marL="12700" algn="just"/>
              <a:r>
                <a:rPr lang="es-ES" sz="1000" dirty="0">
                  <a:latin typeface="Malgun Gothic"/>
                  <a:cs typeface="Malgun Gothic"/>
                </a:rPr>
                <a:t>De cierto, de cierto os digo, que si el grano de trigo no cae en la tierra y muere, queda solo; pero si muere, lleva mucho fruto.</a:t>
              </a:r>
              <a:r>
                <a:rPr sz="1000" dirty="0">
                  <a:latin typeface="Malgun Gothic"/>
                  <a:cs typeface="Malgun Gothic"/>
                </a:rPr>
                <a:t> (</a:t>
              </a:r>
              <a:r>
                <a:rPr lang="es-ES" sz="1000" dirty="0">
                  <a:latin typeface="Malgun Gothic"/>
                  <a:cs typeface="Malgun Gothic"/>
                </a:rPr>
                <a:t>Jn</a:t>
              </a:r>
              <a:r>
                <a:rPr sz="1000" dirty="0">
                  <a:latin typeface="Malgun Gothic"/>
                  <a:cs typeface="Malgun Gothic"/>
                </a:rPr>
                <a:t> 12:24)</a:t>
              </a:r>
            </a:p>
          </p:txBody>
        </p:sp>
        <p:sp>
          <p:nvSpPr>
            <p:cNvPr id="18" name="object 18"/>
            <p:cNvSpPr txBox="1"/>
            <p:nvPr/>
          </p:nvSpPr>
          <p:spPr>
            <a:xfrm>
              <a:off x="450000" y="1562100"/>
              <a:ext cx="4517453" cy="304800"/>
            </a:xfrm>
            <a:prstGeom prst="rect">
              <a:avLst/>
            </a:prstGeom>
          </p:spPr>
          <p:txBody>
            <a:bodyPr wrap="square" lIns="0" tIns="7302" rIns="0" bIns="0" rtlCol="0">
              <a:noAutofit/>
            </a:bodyPr>
            <a:lstStyle/>
            <a:p>
              <a:pPr marL="12700" algn="just"/>
              <a:r>
                <a:rPr sz="1000" dirty="0">
                  <a:latin typeface="Malgun Gothic"/>
                  <a:cs typeface="Malgun Gothic"/>
                </a:rPr>
                <a:t>“Most assuredly, I say to you, unless a grain of wheat falls into the ground</a:t>
              </a:r>
              <a:r>
                <a:rPr lang="es-ES" sz="1000" dirty="0">
                  <a:latin typeface="Malgun Gothic"/>
                  <a:cs typeface="Malgun Gothic"/>
                </a:rPr>
                <a:t> </a:t>
              </a:r>
              <a:r>
                <a:rPr sz="1000" dirty="0">
                  <a:latin typeface="Malgun Gothic"/>
                  <a:cs typeface="Malgun Gothic"/>
                </a:rPr>
                <a:t>and dies, it remains alone; but if it dies, it produces much grain. (Jn 12:24)</a:t>
              </a:r>
            </a:p>
          </p:txBody>
        </p:sp>
        <p:sp>
          <p:nvSpPr>
            <p:cNvPr id="17" name="object 17"/>
            <p:cNvSpPr txBox="1"/>
            <p:nvPr/>
          </p:nvSpPr>
          <p:spPr>
            <a:xfrm>
              <a:off x="534179" y="22799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6" name="object 16"/>
            <p:cNvSpPr txBox="1"/>
            <p:nvPr/>
          </p:nvSpPr>
          <p:spPr>
            <a:xfrm>
              <a:off x="808099" y="2279764"/>
              <a:ext cx="2912160" cy="139700"/>
            </a:xfrm>
            <a:prstGeom prst="rect">
              <a:avLst/>
            </a:prstGeom>
          </p:spPr>
          <p:txBody>
            <a:bodyPr wrap="square" lIns="0" tIns="6635" rIns="0" bIns="0" rtlCol="0">
              <a:noAutofit/>
            </a:bodyPr>
            <a:lstStyle/>
            <a:p>
              <a:pPr marL="12700">
                <a:lnSpc>
                  <a:spcPts val="1045"/>
                </a:lnSpc>
              </a:pPr>
              <a:r>
                <a:rPr lang="es-ES" sz="900" dirty="0">
                  <a:latin typeface="Malgun Gothic" panose="020B0503020000020004" pitchFamily="34" charset="-127"/>
                  <a:ea typeface="Malgun Gothic" panose="020B0503020000020004" pitchFamily="34" charset="-127"/>
                  <a:cs typeface="Malgun Gothic"/>
                </a:rPr>
                <a:t>Subraya las palabras o frases clave en el versículo.</a:t>
              </a:r>
            </a:p>
          </p:txBody>
        </p:sp>
        <p:sp>
          <p:nvSpPr>
            <p:cNvPr id="15" name="object 15"/>
            <p:cNvSpPr txBox="1"/>
            <p:nvPr/>
          </p:nvSpPr>
          <p:spPr>
            <a:xfrm>
              <a:off x="534179" y="27311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4" name="object 14"/>
            <p:cNvSpPr txBox="1"/>
            <p:nvPr/>
          </p:nvSpPr>
          <p:spPr>
            <a:xfrm>
              <a:off x="808098" y="2731063"/>
              <a:ext cx="2690751" cy="126437"/>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¿Qué significa que muera un grano de trigo?</a:t>
              </a:r>
            </a:p>
          </p:txBody>
        </p:sp>
        <p:sp>
          <p:nvSpPr>
            <p:cNvPr id="11" name="object 11"/>
            <p:cNvSpPr txBox="1"/>
            <p:nvPr/>
          </p:nvSpPr>
          <p:spPr>
            <a:xfrm>
              <a:off x="537780" y="41690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0" name="object 10"/>
            <p:cNvSpPr txBox="1"/>
            <p:nvPr/>
          </p:nvSpPr>
          <p:spPr>
            <a:xfrm>
              <a:off x="811700" y="4152900"/>
              <a:ext cx="4058750" cy="276860"/>
            </a:xfrm>
            <a:prstGeom prst="rect">
              <a:avLst/>
            </a:prstGeom>
          </p:spPr>
          <p:txBody>
            <a:bodyPr wrap="square" lIns="0" tIns="6635" rIns="0" bIns="0" rtlCol="0">
              <a:noAutofit/>
            </a:bodyPr>
            <a:lstStyle/>
            <a:p>
              <a:pPr marL="12700" algn="just"/>
              <a:r>
                <a:rPr lang="es-ES" sz="900" dirty="0">
                  <a:latin typeface="Malgun Gothic"/>
                  <a:cs typeface="Malgun Gothic"/>
                </a:rPr>
                <a:t>Escribe la última oración del diácono Esteban que fue martirizado apedreado mientras predicaba el evangelio a su propio pueblo durante la era apostólica (Hch 7:59~60).</a:t>
              </a:r>
            </a:p>
          </p:txBody>
        </p:sp>
        <p:sp>
          <p:nvSpPr>
            <p:cNvPr id="9" name="object 9"/>
            <p:cNvSpPr txBox="1"/>
            <p:nvPr/>
          </p:nvSpPr>
          <p:spPr>
            <a:xfrm>
              <a:off x="534179" y="54618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8" name="object 8"/>
            <p:cNvSpPr txBox="1"/>
            <p:nvPr/>
          </p:nvSpPr>
          <p:spPr>
            <a:xfrm>
              <a:off x="808099" y="5356137"/>
              <a:ext cx="4052943" cy="414020"/>
            </a:xfrm>
            <a:prstGeom prst="rect">
              <a:avLst/>
            </a:prstGeom>
          </p:spPr>
          <p:txBody>
            <a:bodyPr wrap="square" lIns="0" tIns="6635" rIns="0" bIns="0" rtlCol="0">
              <a:noAutofit/>
            </a:bodyPr>
            <a:lstStyle/>
            <a:p>
              <a:pPr marL="12700" marR="0" algn="just"/>
              <a:r>
                <a:rPr lang="es-ES" sz="900" dirty="0">
                  <a:latin typeface="Malgun Gothic"/>
                  <a:cs typeface="Malgun Gothic"/>
                </a:rPr>
                <a:t>Es por el arduo trabajo y los sacrificios de los primeros cristianos por lo que pudiste recibir la salvación y entrar al reino eterno de los cielos. Escribe los nombres de aquellos primeros cristianos que conoces y aquellos que te han guiado a Jesús que están cerca de ti, y escríbeles unas palabras de agradecimiento.</a:t>
              </a:r>
            </a:p>
          </p:txBody>
        </p:sp>
        <p:sp>
          <p:nvSpPr>
            <p:cNvPr id="7" name="object 7"/>
            <p:cNvSpPr txBox="1"/>
            <p:nvPr/>
          </p:nvSpPr>
          <p:spPr>
            <a:xfrm>
              <a:off x="179400" y="7577695"/>
              <a:ext cx="171449"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22</a:t>
              </a:r>
              <a:endParaRPr sz="1000">
                <a:latin typeface="Times New Roman"/>
                <a:cs typeface="Times New Roman"/>
              </a:endParaRPr>
            </a:p>
          </p:txBody>
        </p:sp>
        <p:sp>
          <p:nvSpPr>
            <p:cNvPr id="6" name="object 6"/>
            <p:cNvSpPr txBox="1"/>
            <p:nvPr/>
          </p:nvSpPr>
          <p:spPr>
            <a:xfrm>
              <a:off x="452755" y="6069745"/>
              <a:ext cx="1260856" cy="1193100"/>
            </a:xfrm>
            <a:prstGeom prst="rect">
              <a:avLst/>
            </a:prstGeom>
          </p:spPr>
          <p:txBody>
            <a:bodyPr wrap="square" lIns="0" tIns="2804" rIns="0" bIns="0" rtlCol="0">
              <a:noAutofit/>
            </a:bodyPr>
            <a:lstStyle/>
            <a:p>
              <a:endParaRPr sz="850" dirty="0">
                <a:latin typeface="Candara" pitchFamily="34" charset="0"/>
              </a:endParaRPr>
            </a:p>
            <a:p>
              <a:pPr marL="82470" marR="82481" indent="0" algn="ctr">
                <a:spcBef>
                  <a:spcPts val="70"/>
                </a:spcBef>
              </a:pPr>
              <a:r>
                <a:rPr lang="es-ES" sz="850" dirty="0">
                  <a:solidFill>
                    <a:srgbClr val="FFFFFF"/>
                  </a:solidFill>
                  <a:latin typeface="Candara" pitchFamily="34" charset="0"/>
                  <a:cs typeface="Malgun Gothic"/>
                </a:rPr>
                <a:t>Los primeros cristianos que conozco</a:t>
              </a:r>
            </a:p>
            <a:p>
              <a:pPr marL="82470" marR="82481" indent="0" algn="ctr">
                <a:spcBef>
                  <a:spcPts val="70"/>
                </a:spcBef>
              </a:pPr>
              <a:endParaRPr sz="500" dirty="0">
                <a:latin typeface="Candara" pitchFamily="34" charset="0"/>
                <a:cs typeface="Malgun Gothic"/>
              </a:endParaRPr>
            </a:p>
            <a:p>
              <a:pPr marL="102473" marR="102483" indent="0" algn="ctr">
                <a:spcBef>
                  <a:spcPts val="1897"/>
                </a:spcBef>
              </a:pPr>
              <a:r>
                <a:rPr lang="es-ES" sz="850" dirty="0">
                  <a:solidFill>
                    <a:srgbClr val="FFFFFF"/>
                  </a:solidFill>
                  <a:latin typeface="Candara" pitchFamily="34" charset="0"/>
                  <a:cs typeface="Malgun Gothic"/>
                </a:rPr>
                <a:t>Los que me han guiado a Jesús</a:t>
              </a:r>
              <a:endParaRPr sz="850" dirty="0">
                <a:latin typeface="Candara" pitchFamily="34" charset="0"/>
                <a:cs typeface="Malgun Gothic"/>
              </a:endParaRPr>
            </a:p>
          </p:txBody>
        </p:sp>
        <p:sp>
          <p:nvSpPr>
            <p:cNvPr id="5" name="object 5"/>
            <p:cNvSpPr txBox="1"/>
            <p:nvPr/>
          </p:nvSpPr>
          <p:spPr>
            <a:xfrm>
              <a:off x="1713611" y="6069745"/>
              <a:ext cx="3212039" cy="59645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713611" y="6666195"/>
              <a:ext cx="3212039" cy="596649"/>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1872245"/>
              <a:ext cx="4286643" cy="152400"/>
            </a:xfrm>
            <a:prstGeom prst="rect">
              <a:avLst/>
            </a:prstGeom>
          </p:spPr>
          <p:txBody>
            <a:bodyPr wrap="square" lIns="0" tIns="0" rIns="0" bIns="0" rtlCol="0">
              <a:noAutofit/>
            </a:bodyPr>
            <a:lstStyle/>
            <a:p>
              <a:pPr marL="25400">
                <a:lnSpc>
                  <a:spcPts val="1000"/>
                </a:lnSpc>
              </a:pPr>
              <a:endParaRPr sz="1000"/>
            </a:p>
          </p:txBody>
        </p:sp>
        <p:sp>
          <p:nvSpPr>
            <p:cNvPr id="70" name="object 11">
              <a:extLst>
                <a:ext uri="{FF2B5EF4-FFF2-40B4-BE49-F238E27FC236}">
                  <a16:creationId xmlns:a16="http://schemas.microsoft.com/office/drawing/2014/main" id="{033B62AC-2507-4BBA-913C-324A98F7932C}"/>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71" name="object 11">
              <a:extLst>
                <a:ext uri="{FF2B5EF4-FFF2-40B4-BE49-F238E27FC236}">
                  <a16:creationId xmlns:a16="http://schemas.microsoft.com/office/drawing/2014/main" id="{46003B0C-D47E-4FA2-AEFF-1C34FE03EF4A}"/>
                </a:ext>
              </a:extLst>
            </p:cNvPr>
            <p:cNvSpPr txBox="1"/>
            <p:nvPr/>
          </p:nvSpPr>
          <p:spPr>
            <a:xfrm>
              <a:off x="519269" y="34163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그룹 10"/>
          <p:cNvGrpSpPr/>
          <p:nvPr/>
        </p:nvGrpSpPr>
        <p:grpSpPr>
          <a:xfrm>
            <a:off x="545294" y="989998"/>
            <a:ext cx="4655306" cy="6765497"/>
            <a:chOff x="545294" y="989998"/>
            <a:chExt cx="4655306" cy="6765497"/>
          </a:xfrm>
        </p:grpSpPr>
        <p:sp>
          <p:nvSpPr>
            <p:cNvPr id="9" name="object 9"/>
            <p:cNvSpPr/>
            <p:nvPr/>
          </p:nvSpPr>
          <p:spPr>
            <a:xfrm>
              <a:off x="545294" y="989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582836" y="1027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 name="object 7"/>
            <p:cNvSpPr/>
            <p:nvPr/>
          </p:nvSpPr>
          <p:spPr>
            <a:xfrm>
              <a:off x="545294" y="4088610"/>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8" name="object 8"/>
            <p:cNvSpPr/>
            <p:nvPr/>
          </p:nvSpPr>
          <p:spPr>
            <a:xfrm>
              <a:off x="582836" y="412615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6" name="object 6"/>
            <p:cNvSpPr txBox="1"/>
            <p:nvPr/>
          </p:nvSpPr>
          <p:spPr>
            <a:xfrm>
              <a:off x="633079" y="10484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5" name="object 5"/>
            <p:cNvSpPr txBox="1"/>
            <p:nvPr/>
          </p:nvSpPr>
          <p:spPr>
            <a:xfrm>
              <a:off x="906999" y="1048317"/>
              <a:ext cx="4018584" cy="276859"/>
            </a:xfrm>
            <a:prstGeom prst="rect">
              <a:avLst/>
            </a:prstGeom>
          </p:spPr>
          <p:txBody>
            <a:bodyPr wrap="square" lIns="0" tIns="6635" rIns="0" bIns="0" rtlCol="0">
              <a:noAutofit/>
            </a:bodyPr>
            <a:lstStyle/>
            <a:p>
              <a:pPr marL="12700" algn="just"/>
              <a:r>
                <a:rPr lang="es-ES" sz="900" dirty="0">
                  <a:latin typeface="Malgun Gothic"/>
                  <a:cs typeface="Malgun Gothic"/>
                </a:rPr>
                <a:t>Escribe algunos de los regalos más valiosos que puedas dar a un familiar o amigo que amas, y ​​comparte comunión juntos.</a:t>
              </a:r>
              <a:endParaRPr sz="900" dirty="0">
                <a:latin typeface="Malgun Gothic"/>
                <a:cs typeface="Malgun Gothic"/>
              </a:endParaRPr>
            </a:p>
          </p:txBody>
        </p:sp>
        <p:sp>
          <p:nvSpPr>
            <p:cNvPr id="4" name="object 4"/>
            <p:cNvSpPr txBox="1"/>
            <p:nvPr/>
          </p:nvSpPr>
          <p:spPr>
            <a:xfrm>
              <a:off x="633079" y="4147090"/>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9" y="4146876"/>
              <a:ext cx="4018584" cy="414020"/>
            </a:xfrm>
            <a:prstGeom prst="rect">
              <a:avLst/>
            </a:prstGeom>
          </p:spPr>
          <p:txBody>
            <a:bodyPr wrap="square" lIns="0" tIns="6635" rIns="0" bIns="0" rtlCol="0">
              <a:noAutofit/>
            </a:bodyPr>
            <a:lstStyle/>
            <a:p>
              <a:pPr marL="12700" marR="685" algn="just"/>
              <a:r>
                <a:rPr lang="es-ES" sz="900" dirty="0">
                  <a:latin typeface="Malgun Gothic"/>
                  <a:cs typeface="Malgun Gothic"/>
                </a:rPr>
                <a:t>Para que un alma se salve, se necesita el sacrificio de un cristiano que se dio cuenta del amor del Señor primero. Escribe lo que estás sacrificando por el evangelio y lo que harás en el futuro.</a:t>
              </a:r>
            </a:p>
          </p:txBody>
        </p:sp>
        <p:sp>
          <p:nvSpPr>
            <p:cNvPr id="2" name="object 2"/>
            <p:cNvSpPr txBox="1"/>
            <p:nvPr/>
          </p:nvSpPr>
          <p:spPr>
            <a:xfrm>
              <a:off x="50291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23</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Sal 116:12</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Mr 10:45</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Jn 15:13</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24</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Ro 12:1</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1Co 5:7</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Gá 2:20</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Ap 2:10</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25</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그룹 18"/>
          <p:cNvGrpSpPr/>
          <p:nvPr/>
        </p:nvGrpSpPr>
        <p:grpSpPr>
          <a:xfrm>
            <a:off x="0" y="-12"/>
            <a:ext cx="5471997" cy="7992008"/>
            <a:chOff x="0" y="-12"/>
            <a:chExt cx="5471997" cy="7992008"/>
          </a:xfrm>
        </p:grpSpPr>
        <p:sp>
          <p:nvSpPr>
            <p:cNvPr id="17" name="object 17"/>
            <p:cNvSpPr/>
            <p:nvPr/>
          </p:nvSpPr>
          <p:spPr>
            <a:xfrm>
              <a:off x="116992" y="0"/>
              <a:ext cx="5355005" cy="7991995"/>
            </a:xfrm>
            <a:custGeom>
              <a:avLst/>
              <a:gdLst/>
              <a:ahLst/>
              <a:cxnLst/>
              <a:rect l="l" t="t" r="r" b="b"/>
              <a:pathLst>
                <a:path w="5355005" h="7991995">
                  <a:moveTo>
                    <a:pt x="0" y="7991995"/>
                  </a:moveTo>
                  <a:lnTo>
                    <a:pt x="5355005" y="7991995"/>
                  </a:lnTo>
                  <a:lnTo>
                    <a:pt x="5355005" y="0"/>
                  </a:lnTo>
                  <a:lnTo>
                    <a:pt x="0" y="0"/>
                  </a:lnTo>
                  <a:lnTo>
                    <a:pt x="0" y="7991995"/>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0" name="object 10"/>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4" name="object 14"/>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5" name="object 15"/>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6" name="object 16"/>
            <p:cNvSpPr/>
            <p:nvPr/>
          </p:nvSpPr>
          <p:spPr>
            <a:xfrm>
              <a:off x="1307836" y="5062971"/>
              <a:ext cx="2541327" cy="2464449"/>
            </a:xfrm>
            <a:prstGeom prst="rect">
              <a:avLst/>
            </a:prstGeom>
            <a:blipFill>
              <a:blip r:embed="rId3" cstate="print"/>
              <a:stretch>
                <a:fillRect/>
              </a:stretch>
            </a:blipFill>
          </p:spPr>
          <p:txBody>
            <a:bodyPr wrap="square" lIns="0" tIns="0" rIns="0" bIns="0" rtlCol="0">
              <a:noAutofit/>
            </a:bodyPr>
            <a:lstStyle/>
            <a:p>
              <a:endParaRPr/>
            </a:p>
          </p:txBody>
        </p:sp>
        <p:sp>
          <p:nvSpPr>
            <p:cNvPr id="6" name="object 6"/>
            <p:cNvSpPr txBox="1"/>
            <p:nvPr/>
          </p:nvSpPr>
          <p:spPr>
            <a:xfrm>
              <a:off x="1523376" y="1093600"/>
              <a:ext cx="2889874" cy="254000"/>
            </a:xfrm>
            <a:prstGeom prst="rect">
              <a:avLst/>
            </a:prstGeom>
          </p:spPr>
          <p:txBody>
            <a:bodyPr wrap="square" lIns="0" tIns="12700" rIns="0" bIns="0" rtlCol="0">
              <a:noAutofit/>
            </a:bodyPr>
            <a:lstStyle/>
            <a:p>
              <a:pPr marL="12700">
                <a:lnSpc>
                  <a:spcPts val="2000"/>
                </a:lnSpc>
              </a:pPr>
              <a:r>
                <a:rPr lang="es-ES" dirty="0">
                  <a:solidFill>
                    <a:srgbClr val="00ADEF"/>
                  </a:solidFill>
                  <a:latin typeface="Times New Roman" pitchFamily="18" charset="0"/>
                  <a:cs typeface="Times New Roman" pitchFamily="18" charset="0"/>
                </a:rPr>
                <a:t>La muerte de un pájaro madre</a:t>
              </a:r>
              <a:endParaRPr sz="1800" dirty="0">
                <a:latin typeface="Times New Roman" pitchFamily="18" charset="0"/>
                <a:cs typeface="Times New Roman" pitchFamily="18" charset="0"/>
              </a:endParaRPr>
            </a:p>
          </p:txBody>
        </p:sp>
        <p:sp>
          <p:nvSpPr>
            <p:cNvPr id="5" name="object 5"/>
            <p:cNvSpPr txBox="1"/>
            <p:nvPr/>
          </p:nvSpPr>
          <p:spPr>
            <a:xfrm>
              <a:off x="442663" y="1745052"/>
              <a:ext cx="4353226" cy="883848"/>
            </a:xfrm>
            <a:prstGeom prst="rect">
              <a:avLst/>
            </a:prstGeom>
          </p:spPr>
          <p:txBody>
            <a:bodyPr wrap="square" lIns="0" tIns="6604" rIns="0" bIns="0" rtlCol="0">
              <a:noAutofit/>
            </a:bodyPr>
            <a:lstStyle/>
            <a:p>
              <a:pPr marR="16785" indent="120650" algn="just"/>
              <a:r>
                <a:rPr lang="es-ES" sz="900" dirty="0">
                  <a:latin typeface="Malgun Gothic" pitchFamily="34" charset="-127"/>
                  <a:ea typeface="Malgun Gothic" pitchFamily="34" charset="-127"/>
                  <a:cs typeface="Malgun Gothic"/>
                </a:rPr>
                <a:t>Era un día de invierno muy frío. Una familia que vivía en un apartamento recibió un par de pájaros como regalo. El propietario colgaba las jaulas en la terraza todas las mañanas para que respiraran aire fresco y luz solar, y los metía dentro por la noche. Mientras tanto, los pájaros crecieron y se convirtieron en pareja, y la hembra se convirtió en un pájaro madre, incubó los huevos y dio a luz a dos hermosos pájaros bebés. Los pájaros bebés crecieron en el nido que hizo en la jaula.</a:t>
              </a:r>
            </a:p>
          </p:txBody>
        </p:sp>
        <p:sp>
          <p:nvSpPr>
            <p:cNvPr id="4" name="object 4"/>
            <p:cNvSpPr txBox="1"/>
            <p:nvPr/>
          </p:nvSpPr>
          <p:spPr>
            <a:xfrm>
              <a:off x="442663" y="2794305"/>
              <a:ext cx="4347654" cy="1129995"/>
            </a:xfrm>
            <a:prstGeom prst="rect">
              <a:avLst/>
            </a:prstGeom>
          </p:spPr>
          <p:txBody>
            <a:bodyPr wrap="square" lIns="0" tIns="6604" rIns="0" bIns="0" rtlCol="0">
              <a:noAutofit/>
            </a:bodyPr>
            <a:lstStyle/>
            <a:p>
              <a:pPr indent="120650" algn="just"/>
              <a:r>
                <a:rPr lang="es-ES" sz="900" dirty="0">
                  <a:latin typeface="Malgun Gothic" pitchFamily="34" charset="-127"/>
                  <a:ea typeface="Malgun Gothic" pitchFamily="34" charset="-127"/>
                  <a:cs typeface="Malgun Gothic"/>
                </a:rPr>
                <a:t>Pero, un día, el propietario se olvidó de la jaula que había colgado en la terraza y pasaron la noche a una temperatura bajo cero. Cuando se dio cuenta de esto ya era de mañana, salió de prisa, pero el párajo madre ya estaba muerto, helado cubriendo el nido con su cuerpo. El propietario se golpeó el pecho y recogió el pájaro madre muerto, pensando que había perdido su pobre vida por su error, pero debajo del pájaro madre muerto congelado estaban un pájaro y dos pájaros bebés vivos. Es una historia de un gran sacrificio de un pájaro madre que amó el resto de las vidas hasta morir cubriendo el nido con su propio cuerpo. ¿Qué estaría pensando el pájaro madre al sentir su cuerpo morir?</a:t>
              </a:r>
            </a:p>
          </p:txBody>
        </p:sp>
        <p:sp>
          <p:nvSpPr>
            <p:cNvPr id="3" name="object 3"/>
            <p:cNvSpPr txBox="1"/>
            <p:nvPr/>
          </p:nvSpPr>
          <p:spPr>
            <a:xfrm>
              <a:off x="442663" y="4114318"/>
              <a:ext cx="4353230" cy="800582"/>
            </a:xfrm>
            <a:prstGeom prst="rect">
              <a:avLst/>
            </a:prstGeom>
          </p:spPr>
          <p:txBody>
            <a:bodyPr wrap="square" lIns="0" tIns="6604" rIns="0" bIns="0" rtlCol="0">
              <a:noAutofit/>
            </a:bodyPr>
            <a:lstStyle/>
            <a:p>
              <a:pPr marR="13919" indent="98425" algn="just"/>
              <a:r>
                <a:rPr lang="es-ES" sz="900" dirty="0">
                  <a:latin typeface="Malgun Gothic" pitchFamily="34" charset="-127"/>
                  <a:ea typeface="Malgun Gothic" pitchFamily="34" charset="-127"/>
                  <a:cs typeface="Malgun Gothic"/>
                </a:rPr>
                <a:t>Esto muestra el amor de Dios. Para salvarnos del pecado, Jesucristo derramó sangre y murió en la cruz. Hemos recibido este amor. También debemos predicar este amor. Jesús dijo: “Un mandamiento nuevo os doy: Que os améis unos a otros; como yo os he amado, que también os améis unos a otros. En esto conocerán todos que sois mis discípulos, si tuviereis amor los unos con los otros.</a:t>
              </a:r>
              <a:r>
                <a:rPr sz="900" b="1" dirty="0">
                  <a:latin typeface="Malgun Gothic" pitchFamily="34" charset="-127"/>
                  <a:ea typeface="Malgun Gothic" pitchFamily="34" charset="-127"/>
                  <a:cs typeface="Arial"/>
                </a:rPr>
                <a:t>” </a:t>
              </a:r>
              <a:r>
                <a:rPr sz="900" dirty="0">
                  <a:latin typeface="Malgun Gothic" pitchFamily="34" charset="-127"/>
                  <a:ea typeface="Malgun Gothic" pitchFamily="34" charset="-127"/>
                  <a:cs typeface="Malgun Gothic"/>
                </a:rPr>
                <a:t>(</a:t>
              </a:r>
              <a:r>
                <a:rPr lang="es-ES" sz="900" dirty="0">
                  <a:latin typeface="Malgun Gothic" pitchFamily="34" charset="-127"/>
                  <a:ea typeface="Malgun Gothic" pitchFamily="34" charset="-127"/>
                  <a:cs typeface="Malgun Gothic"/>
                </a:rPr>
                <a:t>Jn</a:t>
              </a:r>
              <a:r>
                <a:rPr sz="900" dirty="0">
                  <a:latin typeface="Malgun Gothic" pitchFamily="34" charset="-127"/>
                  <a:ea typeface="Malgun Gothic" pitchFamily="34" charset="-127"/>
                  <a:cs typeface="Malgun Gothic"/>
                </a:rPr>
                <a:t> 13:34~35)</a:t>
              </a:r>
            </a:p>
          </p:txBody>
        </p:sp>
        <p:sp>
          <p:nvSpPr>
            <p:cNvPr id="2" name="object 2"/>
            <p:cNvSpPr txBox="1"/>
            <p:nvPr/>
          </p:nvSpPr>
          <p:spPr>
            <a:xfrm>
              <a:off x="220700"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26</a:t>
              </a:r>
              <a:endParaRPr sz="1000">
                <a:latin typeface="Times New Roman"/>
                <a:cs typeface="Times New Roman"/>
              </a:endParaRPr>
            </a:p>
          </p:txBody>
        </p:sp>
        <p:sp>
          <p:nvSpPr>
            <p:cNvPr id="18" name="object 7">
              <a:extLst>
                <a:ext uri="{FF2B5EF4-FFF2-40B4-BE49-F238E27FC236}">
                  <a16:creationId xmlns:a16="http://schemas.microsoft.com/office/drawing/2014/main" id="{35F95CA6-7FFD-41E0-8324-B23B3A0535E8}"/>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그룹 29"/>
          <p:cNvGrpSpPr/>
          <p:nvPr/>
        </p:nvGrpSpPr>
        <p:grpSpPr>
          <a:xfrm>
            <a:off x="0" y="-12"/>
            <a:ext cx="5471998" cy="7992008"/>
            <a:chOff x="0" y="-12"/>
            <a:chExt cx="5471998" cy="7992008"/>
          </a:xfrm>
        </p:grpSpPr>
        <p:sp>
          <p:nvSpPr>
            <p:cNvPr id="13" name="object 13"/>
            <p:cNvSpPr/>
            <p:nvPr/>
          </p:nvSpPr>
          <p:spPr>
            <a:xfrm>
              <a:off x="0" y="-12"/>
              <a:ext cx="5471998" cy="7992008"/>
            </a:xfrm>
            <a:custGeom>
              <a:avLst/>
              <a:gdLst/>
              <a:ahLst/>
              <a:cxnLst/>
              <a:rect l="l" t="t" r="r" b="b"/>
              <a:pathLst>
                <a:path w="5471998" h="7992008">
                  <a:moveTo>
                    <a:pt x="5471998" y="12"/>
                  </a:moveTo>
                  <a:lnTo>
                    <a:pt x="0" y="12"/>
                  </a:lnTo>
                  <a:lnTo>
                    <a:pt x="0" y="7992008"/>
                  </a:lnTo>
                  <a:lnTo>
                    <a:pt x="5471998" y="7992008"/>
                  </a:lnTo>
                  <a:lnTo>
                    <a:pt x="5471998" y="12"/>
                  </a:lnTo>
                  <a:close/>
                </a:path>
              </a:pathLst>
            </a:custGeom>
            <a:solidFill>
              <a:srgbClr val="C6EAFB"/>
            </a:solidFill>
          </p:spPr>
          <p:txBody>
            <a:bodyPr wrap="square" lIns="0" tIns="0" rIns="0" bIns="0" rtlCol="0">
              <a:noAutofit/>
            </a:bodyPr>
            <a:lstStyle/>
            <a:p>
              <a:endParaRPr/>
            </a:p>
          </p:txBody>
        </p:sp>
        <p:sp>
          <p:nvSpPr>
            <p:cNvPr id="22" name="object 22"/>
            <p:cNvSpPr/>
            <p:nvPr/>
          </p:nvSpPr>
          <p:spPr>
            <a:xfrm>
              <a:off x="1471663" y="776287"/>
              <a:ext cx="3672840" cy="752855"/>
            </a:xfrm>
            <a:custGeom>
              <a:avLst/>
              <a:gdLst/>
              <a:ahLst/>
              <a:cxnLst/>
              <a:rect l="l" t="t" r="r" b="b"/>
              <a:pathLst>
                <a:path w="3672840" h="752855">
                  <a:moveTo>
                    <a:pt x="0" y="0"/>
                  </a:moveTo>
                  <a:lnTo>
                    <a:pt x="0" y="752855"/>
                  </a:lnTo>
                  <a:lnTo>
                    <a:pt x="3672840" y="752855"/>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26" name="object 26"/>
            <p:cNvSpPr txBox="1"/>
            <p:nvPr/>
          </p:nvSpPr>
          <p:spPr>
            <a:xfrm>
              <a:off x="0" y="0"/>
              <a:ext cx="5471998" cy="7991995"/>
            </a:xfrm>
            <a:prstGeom prst="rect">
              <a:avLst/>
            </a:prstGeom>
          </p:spPr>
          <p:txBody>
            <a:bodyPr wrap="square" lIns="0" tIns="2925" rIns="0" bIns="0" rtlCol="0">
              <a:noAutofit/>
            </a:bodyPr>
            <a:lstStyle/>
            <a:p>
              <a:pPr>
                <a:lnSpc>
                  <a:spcPts val="650"/>
                </a:lnSpc>
              </a:pPr>
              <a:endParaRPr sz="650"/>
            </a:p>
            <a:p>
              <a:pPr marL="583507" marR="3887551" algn="just">
                <a:lnSpc>
                  <a:spcPct val="104747"/>
                </a:lnSpc>
                <a:spcBef>
                  <a:spcPts val="3000"/>
                </a:spcBef>
              </a:pPr>
              <a:r>
                <a:rPr sz="2000" spc="-728" dirty="0">
                  <a:latin typeface="Batang"/>
                  <a:cs typeface="Batang"/>
                </a:rPr>
                <a:t>질문있어요~</a:t>
              </a:r>
              <a:endParaRPr sz="2000">
                <a:latin typeface="Batang"/>
                <a:cs typeface="Batang"/>
              </a:endParaRPr>
            </a:p>
            <a:p>
              <a:pPr marL="624975" marR="553004" algn="just">
                <a:lnSpc>
                  <a:spcPts val="1400"/>
                </a:lnSpc>
                <a:spcBef>
                  <a:spcPts val="10238"/>
                </a:spcBef>
              </a:pPr>
              <a:r>
                <a:rPr sz="900" spc="-121" dirty="0">
                  <a:latin typeface="Malgun Gothic"/>
                  <a:cs typeface="Malgun Gothic"/>
                </a:rPr>
                <a:t>성경</a:t>
              </a:r>
              <a:r>
                <a:rPr sz="900" spc="-80" dirty="0">
                  <a:latin typeface="Malgun Gothic"/>
                  <a:cs typeface="Malgun Gothic"/>
                </a:rPr>
                <a:t>을</a:t>
              </a:r>
              <a:r>
                <a:rPr sz="900" spc="-71" dirty="0">
                  <a:latin typeface="Malgun Gothic"/>
                  <a:cs typeface="Malgun Gothic"/>
                </a:rPr>
                <a:t> </a:t>
              </a:r>
              <a:r>
                <a:rPr sz="900" spc="-121" dirty="0">
                  <a:latin typeface="Malgun Gothic"/>
                  <a:cs typeface="Malgun Gothic"/>
                </a:rPr>
                <a:t>믿</a:t>
              </a:r>
              <a:r>
                <a:rPr sz="900" spc="-80" dirty="0">
                  <a:latin typeface="Malgun Gothic"/>
                  <a:cs typeface="Malgun Gothic"/>
                </a:rPr>
                <a:t>지</a:t>
              </a:r>
              <a:r>
                <a:rPr sz="900" spc="-76" dirty="0">
                  <a:latin typeface="Malgun Gothic"/>
                  <a:cs typeface="Malgun Gothic"/>
                </a:rPr>
                <a:t> </a:t>
              </a:r>
              <a:r>
                <a:rPr sz="900" spc="-122" dirty="0">
                  <a:latin typeface="Malgun Gothic"/>
                  <a:cs typeface="Malgun Gothic"/>
                </a:rPr>
                <a:t>않으려</a:t>
              </a:r>
              <a:r>
                <a:rPr sz="900" spc="-80" dirty="0">
                  <a:latin typeface="Malgun Gothic"/>
                  <a:cs typeface="Malgun Gothic"/>
                </a:rPr>
                <a:t>고</a:t>
              </a:r>
              <a:r>
                <a:rPr sz="900" spc="-66" dirty="0">
                  <a:latin typeface="Malgun Gothic"/>
                  <a:cs typeface="Malgun Gothic"/>
                </a:rPr>
                <a:t> </a:t>
              </a:r>
              <a:r>
                <a:rPr sz="900" spc="-122" dirty="0">
                  <a:latin typeface="Malgun Gothic"/>
                  <a:cs typeface="Malgun Gothic"/>
                </a:rPr>
                <a:t>고의적</a:t>
              </a:r>
              <a:r>
                <a:rPr sz="900" spc="-80" dirty="0">
                  <a:latin typeface="Malgun Gothic"/>
                  <a:cs typeface="Malgun Gothic"/>
                </a:rPr>
                <a:t>인</a:t>
              </a:r>
              <a:r>
                <a:rPr sz="900" spc="-66" dirty="0">
                  <a:latin typeface="Malgun Gothic"/>
                  <a:cs typeface="Malgun Gothic"/>
                </a:rPr>
                <a:t> </a:t>
              </a:r>
              <a:r>
                <a:rPr sz="900" spc="-122" dirty="0">
                  <a:latin typeface="Malgun Gothic"/>
                  <a:cs typeface="Malgun Gothic"/>
                </a:rPr>
                <a:t>악심으</a:t>
              </a:r>
              <a:r>
                <a:rPr sz="900" spc="-80" dirty="0">
                  <a:latin typeface="Malgun Gothic"/>
                  <a:cs typeface="Malgun Gothic"/>
                </a:rPr>
                <a:t>로</a:t>
              </a:r>
              <a:r>
                <a:rPr sz="900" spc="-66" dirty="0">
                  <a:latin typeface="Malgun Gothic"/>
                  <a:cs typeface="Malgun Gothic"/>
                </a:rPr>
                <a:t> </a:t>
              </a:r>
              <a:r>
                <a:rPr sz="900" spc="-121" dirty="0">
                  <a:latin typeface="Malgun Gothic"/>
                  <a:cs typeface="Malgun Gothic"/>
                </a:rPr>
                <a:t>성경</a:t>
              </a:r>
              <a:r>
                <a:rPr sz="900" spc="-80" dirty="0">
                  <a:latin typeface="Malgun Gothic"/>
                  <a:cs typeface="Malgun Gothic"/>
                </a:rPr>
                <a:t>을</a:t>
              </a:r>
              <a:r>
                <a:rPr sz="900" spc="-71" dirty="0">
                  <a:latin typeface="Malgun Gothic"/>
                  <a:cs typeface="Malgun Gothic"/>
                </a:rPr>
                <a:t> </a:t>
              </a:r>
              <a:r>
                <a:rPr sz="900" spc="-121" dirty="0">
                  <a:latin typeface="Malgun Gothic"/>
                  <a:cs typeface="Malgun Gothic"/>
                </a:rPr>
                <a:t>보</a:t>
              </a:r>
              <a:r>
                <a:rPr sz="900" spc="-80" dirty="0">
                  <a:latin typeface="Malgun Gothic"/>
                  <a:cs typeface="Malgun Gothic"/>
                </a:rPr>
                <a:t>면</a:t>
              </a:r>
              <a:r>
                <a:rPr sz="900" spc="-76" dirty="0">
                  <a:latin typeface="Malgun Gothic"/>
                  <a:cs typeface="Malgun Gothic"/>
                </a:rPr>
                <a:t> </a:t>
              </a:r>
              <a:r>
                <a:rPr sz="900" spc="-121" dirty="0">
                  <a:latin typeface="Malgun Gothic"/>
                  <a:cs typeface="Malgun Gothic"/>
                </a:rPr>
                <a:t>많</a:t>
              </a:r>
              <a:r>
                <a:rPr sz="900" spc="-80" dirty="0">
                  <a:latin typeface="Malgun Gothic"/>
                  <a:cs typeface="Malgun Gothic"/>
                </a:rPr>
                <a:t>은</a:t>
              </a:r>
              <a:r>
                <a:rPr sz="900" spc="-76" dirty="0">
                  <a:latin typeface="Malgun Gothic"/>
                  <a:cs typeface="Malgun Gothic"/>
                </a:rPr>
                <a:t> </a:t>
              </a:r>
              <a:r>
                <a:rPr sz="900" spc="-121" dirty="0">
                  <a:latin typeface="Malgun Gothic"/>
                  <a:cs typeface="Malgun Gothic"/>
                </a:rPr>
                <a:t>내용</a:t>
              </a:r>
              <a:r>
                <a:rPr sz="900" spc="-80" dirty="0">
                  <a:latin typeface="Malgun Gothic"/>
                  <a:cs typeface="Malgun Gothic"/>
                </a:rPr>
                <a:t>이</a:t>
              </a:r>
              <a:r>
                <a:rPr sz="900" spc="-71" dirty="0">
                  <a:latin typeface="Malgun Gothic"/>
                  <a:cs typeface="Malgun Gothic"/>
                </a:rPr>
                <a:t> </a:t>
              </a:r>
              <a:r>
                <a:rPr sz="900" spc="-122" dirty="0">
                  <a:latin typeface="Malgun Gothic"/>
                  <a:cs typeface="Malgun Gothic"/>
                </a:rPr>
                <a:t>모순으</a:t>
              </a:r>
              <a:r>
                <a:rPr sz="900" spc="-80" dirty="0">
                  <a:latin typeface="Malgun Gothic"/>
                  <a:cs typeface="Malgun Gothic"/>
                </a:rPr>
                <a:t>로</a:t>
              </a:r>
              <a:r>
                <a:rPr sz="900" spc="-66" dirty="0">
                  <a:latin typeface="Malgun Gothic"/>
                  <a:cs typeface="Malgun Gothic"/>
                </a:rPr>
                <a:t> </a:t>
              </a:r>
              <a:r>
                <a:rPr sz="900" spc="-122" dirty="0">
                  <a:latin typeface="Malgun Gothic"/>
                  <a:cs typeface="Malgun Gothic"/>
                </a:rPr>
                <a:t>보이지</a:t>
              </a:r>
              <a:r>
                <a:rPr sz="900" spc="-80" dirty="0">
                  <a:latin typeface="Malgun Gothic"/>
                  <a:cs typeface="Malgun Gothic"/>
                </a:rPr>
                <a:t>만</a:t>
              </a:r>
              <a:r>
                <a:rPr sz="900" spc="-66" dirty="0">
                  <a:latin typeface="Malgun Gothic"/>
                  <a:cs typeface="Malgun Gothic"/>
                </a:rPr>
                <a:t> </a:t>
              </a:r>
              <a:r>
                <a:rPr sz="900" spc="-44" dirty="0">
                  <a:latin typeface="Malgun Gothic"/>
                  <a:cs typeface="Malgun Gothic"/>
                </a:rPr>
                <a:t>믿으려는 </a:t>
              </a:r>
              <a:r>
                <a:rPr sz="900" spc="-121" dirty="0">
                  <a:latin typeface="Malgun Gothic"/>
                  <a:cs typeface="Malgun Gothic"/>
                </a:rPr>
                <a:t>착</a:t>
              </a:r>
              <a:r>
                <a:rPr sz="900" spc="-80" dirty="0">
                  <a:latin typeface="Malgun Gothic"/>
                  <a:cs typeface="Malgun Gothic"/>
                </a:rPr>
                <a:t>한</a:t>
              </a:r>
              <a:r>
                <a:rPr sz="900" spc="-76" dirty="0">
                  <a:latin typeface="Malgun Gothic"/>
                  <a:cs typeface="Malgun Gothic"/>
                </a:rPr>
                <a:t> </a:t>
              </a:r>
              <a:r>
                <a:rPr sz="900" spc="-122" dirty="0">
                  <a:latin typeface="Malgun Gothic"/>
                  <a:cs typeface="Malgun Gothic"/>
                </a:rPr>
                <a:t>마음으</a:t>
              </a:r>
              <a:r>
                <a:rPr sz="900" spc="-80" dirty="0">
                  <a:latin typeface="Malgun Gothic"/>
                  <a:cs typeface="Malgun Gothic"/>
                </a:rPr>
                <a:t>로</a:t>
              </a:r>
              <a:r>
                <a:rPr sz="900" spc="-66" dirty="0">
                  <a:latin typeface="Malgun Gothic"/>
                  <a:cs typeface="Malgun Gothic"/>
                </a:rPr>
                <a:t> </a:t>
              </a:r>
              <a:r>
                <a:rPr sz="900" spc="-121" dirty="0">
                  <a:latin typeface="Malgun Gothic"/>
                  <a:cs typeface="Malgun Gothic"/>
                </a:rPr>
                <a:t>보</a:t>
              </a:r>
              <a:r>
                <a:rPr sz="900" spc="-80" dirty="0">
                  <a:latin typeface="Malgun Gothic"/>
                  <a:cs typeface="Malgun Gothic"/>
                </a:rPr>
                <a:t>면</a:t>
              </a:r>
              <a:r>
                <a:rPr sz="900" spc="-76" dirty="0">
                  <a:latin typeface="Malgun Gothic"/>
                  <a:cs typeface="Malgun Gothic"/>
                </a:rPr>
                <a:t> </a:t>
              </a:r>
              <a:r>
                <a:rPr sz="900" spc="-121" dirty="0">
                  <a:latin typeface="Malgun Gothic"/>
                  <a:cs typeface="Malgun Gothic"/>
                </a:rPr>
                <a:t>믿</a:t>
              </a:r>
              <a:r>
                <a:rPr sz="900" spc="-80" dirty="0">
                  <a:latin typeface="Malgun Gothic"/>
                  <a:cs typeface="Malgun Gothic"/>
                </a:rPr>
                <a:t>을</a:t>
              </a:r>
              <a:r>
                <a:rPr sz="900" spc="-76" dirty="0">
                  <a:latin typeface="Malgun Gothic"/>
                  <a:cs typeface="Malgun Gothic"/>
                </a:rPr>
                <a:t> </a:t>
              </a:r>
              <a:r>
                <a:rPr sz="900" spc="-80" dirty="0">
                  <a:latin typeface="Malgun Gothic"/>
                  <a:cs typeface="Malgun Gothic"/>
                </a:rPr>
                <a:t>수</a:t>
              </a:r>
              <a:r>
                <a:rPr sz="900" spc="-81" dirty="0">
                  <a:latin typeface="Malgun Gothic"/>
                  <a:cs typeface="Malgun Gothic"/>
                </a:rPr>
                <a:t> </a:t>
              </a:r>
              <a:r>
                <a:rPr sz="900" spc="-121" dirty="0">
                  <a:latin typeface="Malgun Gothic"/>
                  <a:cs typeface="Malgun Gothic"/>
                </a:rPr>
                <a:t>있</a:t>
              </a:r>
              <a:r>
                <a:rPr sz="900" spc="-80" dirty="0">
                  <a:latin typeface="Malgun Gothic"/>
                  <a:cs typeface="Malgun Gothic"/>
                </a:rPr>
                <a:t>는</a:t>
              </a:r>
              <a:r>
                <a:rPr sz="900" spc="-76" dirty="0">
                  <a:latin typeface="Malgun Gothic"/>
                  <a:cs typeface="Malgun Gothic"/>
                </a:rPr>
                <a:t> </a:t>
              </a:r>
              <a:r>
                <a:rPr sz="900" spc="-121" dirty="0">
                  <a:latin typeface="Malgun Gothic"/>
                  <a:cs typeface="Malgun Gothic"/>
                </a:rPr>
                <a:t>증거</a:t>
              </a:r>
              <a:r>
                <a:rPr sz="900" spc="-80" dirty="0">
                  <a:latin typeface="Malgun Gothic"/>
                  <a:cs typeface="Malgun Gothic"/>
                </a:rPr>
                <a:t>를</a:t>
              </a:r>
              <a:r>
                <a:rPr sz="900" spc="-71" dirty="0">
                  <a:latin typeface="Malgun Gothic"/>
                  <a:cs typeface="Malgun Gothic"/>
                </a:rPr>
                <a:t> </a:t>
              </a:r>
              <a:r>
                <a:rPr sz="900" spc="-122" dirty="0">
                  <a:latin typeface="Malgun Gothic"/>
                  <a:cs typeface="Malgun Gothic"/>
                </a:rPr>
                <a:t>얼마든</a:t>
              </a:r>
              <a:r>
                <a:rPr sz="900" spc="-80" dirty="0">
                  <a:latin typeface="Malgun Gothic"/>
                  <a:cs typeface="Malgun Gothic"/>
                </a:rPr>
                <a:t>지</a:t>
              </a:r>
              <a:r>
                <a:rPr sz="900" spc="-66" dirty="0">
                  <a:latin typeface="Malgun Gothic"/>
                  <a:cs typeface="Malgun Gothic"/>
                </a:rPr>
                <a:t> </a:t>
              </a:r>
              <a:r>
                <a:rPr sz="900" spc="-122" dirty="0">
                  <a:latin typeface="Malgun Gothic"/>
                  <a:cs typeface="Malgun Gothic"/>
                </a:rPr>
                <a:t>하나님</a:t>
              </a:r>
              <a:r>
                <a:rPr sz="900" spc="-80" dirty="0">
                  <a:latin typeface="Malgun Gothic"/>
                  <a:cs typeface="Malgun Gothic"/>
                </a:rPr>
                <a:t>께</a:t>
              </a:r>
              <a:r>
                <a:rPr sz="900" spc="-66" dirty="0">
                  <a:latin typeface="Malgun Gothic"/>
                  <a:cs typeface="Malgun Gothic"/>
                </a:rPr>
                <a:t> </a:t>
              </a:r>
              <a:r>
                <a:rPr sz="900" spc="-121" dirty="0">
                  <a:latin typeface="Malgun Gothic"/>
                  <a:cs typeface="Malgun Gothic"/>
                </a:rPr>
                <a:t>서</a:t>
              </a:r>
              <a:r>
                <a:rPr sz="900" spc="-80" dirty="0">
                  <a:latin typeface="Malgun Gothic"/>
                  <a:cs typeface="Malgun Gothic"/>
                </a:rPr>
                <a:t>는</a:t>
              </a:r>
              <a:r>
                <a:rPr sz="900" spc="-76" dirty="0">
                  <a:latin typeface="Malgun Gothic"/>
                  <a:cs typeface="Malgun Gothic"/>
                </a:rPr>
                <a:t> </a:t>
              </a:r>
              <a:r>
                <a:rPr sz="900" spc="-121" dirty="0">
                  <a:latin typeface="Malgun Gothic"/>
                  <a:cs typeface="Malgun Gothic"/>
                </a:rPr>
                <a:t>성령</a:t>
              </a:r>
              <a:r>
                <a:rPr sz="900" spc="-80" dirty="0">
                  <a:latin typeface="Malgun Gothic"/>
                  <a:cs typeface="Malgun Gothic"/>
                </a:rPr>
                <a:t>을</a:t>
              </a:r>
              <a:r>
                <a:rPr sz="900" spc="-71" dirty="0">
                  <a:latin typeface="Malgun Gothic"/>
                  <a:cs typeface="Malgun Gothic"/>
                </a:rPr>
                <a:t> </a:t>
              </a:r>
              <a:r>
                <a:rPr sz="900" spc="-121" dirty="0">
                  <a:latin typeface="Malgun Gothic"/>
                  <a:cs typeface="Malgun Gothic"/>
                </a:rPr>
                <a:t>통해</a:t>
              </a:r>
              <a:r>
                <a:rPr sz="900" spc="-80" dirty="0">
                  <a:latin typeface="Malgun Gothic"/>
                  <a:cs typeface="Malgun Gothic"/>
                </a:rPr>
                <a:t>서</a:t>
              </a:r>
              <a:r>
                <a:rPr sz="900" spc="-71" dirty="0">
                  <a:latin typeface="Malgun Gothic"/>
                  <a:cs typeface="Malgun Gothic"/>
                </a:rPr>
                <a:t> </a:t>
              </a:r>
              <a:r>
                <a:rPr sz="900" spc="-121" dirty="0">
                  <a:latin typeface="Malgun Gothic"/>
                  <a:cs typeface="Malgun Gothic"/>
                </a:rPr>
                <a:t>우</a:t>
              </a:r>
              <a:r>
                <a:rPr sz="900" spc="-80" dirty="0">
                  <a:latin typeface="Malgun Gothic"/>
                  <a:cs typeface="Malgun Gothic"/>
                </a:rPr>
                <a:t>리</a:t>
              </a:r>
              <a:r>
                <a:rPr sz="900" spc="-76" dirty="0">
                  <a:latin typeface="Malgun Gothic"/>
                  <a:cs typeface="Malgun Gothic"/>
                </a:rPr>
                <a:t> </a:t>
              </a:r>
              <a:r>
                <a:rPr sz="900" spc="-121" dirty="0">
                  <a:latin typeface="Malgun Gothic"/>
                  <a:cs typeface="Malgun Gothic"/>
                </a:rPr>
                <a:t>마음</a:t>
              </a:r>
              <a:r>
                <a:rPr sz="900" spc="-80" dirty="0">
                  <a:latin typeface="Malgun Gothic"/>
                  <a:cs typeface="Malgun Gothic"/>
                </a:rPr>
                <a:t>에</a:t>
              </a:r>
              <a:r>
                <a:rPr sz="900" spc="-71" dirty="0">
                  <a:latin typeface="Malgun Gothic"/>
                  <a:cs typeface="Malgun Gothic"/>
                </a:rPr>
                <a:t> </a:t>
              </a:r>
              <a:r>
                <a:rPr sz="900" spc="0" dirty="0">
                  <a:latin typeface="Malgun Gothic"/>
                  <a:cs typeface="Malgun Gothic"/>
                </a:rPr>
                <a:t>보 </a:t>
              </a:r>
              <a:r>
                <a:rPr sz="900" spc="-44" dirty="0">
                  <a:latin typeface="Malgun Gothic"/>
                  <a:cs typeface="Malgun Gothic"/>
                </a:rPr>
                <a:t>여주십니다.</a:t>
              </a:r>
              <a:endParaRPr sz="900">
                <a:latin typeface="Malgun Gothic"/>
                <a:cs typeface="Malgun Gothic"/>
              </a:endParaRPr>
            </a:p>
            <a:p>
              <a:pPr marL="624975" marR="556433" algn="just">
                <a:lnSpc>
                  <a:spcPts val="1400"/>
                </a:lnSpc>
                <a:spcBef>
                  <a:spcPts val="1399"/>
                </a:spcBef>
              </a:pPr>
              <a:r>
                <a:rPr sz="900" spc="-96" dirty="0">
                  <a:latin typeface="Malgun Gothic"/>
                  <a:cs typeface="Malgun Gothic"/>
                </a:rPr>
                <a:t>왜냐면 성경에는 질문하신 내용 말고도 수많은 예언과 성취의 증거들이 있으니 따져보자하는 마 음과 시간만 투자한다면 자연스럽게 해결될 것이 확실하니 까요.</a:t>
              </a:r>
              <a:endParaRPr sz="900">
                <a:latin typeface="Malgun Gothic"/>
                <a:cs typeface="Malgun Gothic"/>
              </a:endParaRPr>
            </a:p>
            <a:p>
              <a:pPr marL="624975" marR="527858" algn="just">
                <a:lnSpc>
                  <a:spcPts val="1400"/>
                </a:lnSpc>
                <a:spcBef>
                  <a:spcPts val="1399"/>
                </a:spcBef>
              </a:pPr>
              <a:r>
                <a:rPr sz="900" spc="-84" dirty="0">
                  <a:latin typeface="Malgun Gothic"/>
                  <a:cs typeface="Malgun Gothic"/>
                </a:rPr>
                <a:t>실제 아라랏트산은 터어키와 아르메니아 국경 근처에 있는 산으로 그 곳에서 부터 시날평지 가운 데 “바벨”이라고 생각하는 지역은 아라랏트산을 기준하면 서 쪽이 아니라 동남쪽이 됩니다.</a:t>
              </a:r>
              <a:endParaRPr sz="900">
                <a:latin typeface="Malgun Gothic"/>
                <a:cs typeface="Malgun Gothic"/>
              </a:endParaRPr>
            </a:p>
            <a:p>
              <a:pPr marL="624975" marR="492025" algn="just">
                <a:lnSpc>
                  <a:spcPts val="1400"/>
                </a:lnSpc>
                <a:spcBef>
                  <a:spcPts val="1399"/>
                </a:spcBef>
              </a:pPr>
              <a:r>
                <a:rPr sz="900" spc="-93" dirty="0">
                  <a:latin typeface="Malgun Gothic"/>
                  <a:cs typeface="Malgun Gothic"/>
                </a:rPr>
                <a:t>그러므로 아라랏트산 근처에서의 군집생활과 시날평지가 있는 동방으로 라는 말은 성경적으로 아 무 문제가 없는 표현이라 할 수 있습니다.</a:t>
              </a:r>
              <a:endParaRPr sz="900">
                <a:latin typeface="Malgun Gothic"/>
                <a:cs typeface="Malgun Gothic"/>
              </a:endParaRPr>
            </a:p>
            <a:p>
              <a:pPr marR="278794" algn="r">
                <a:lnSpc>
                  <a:spcPct val="97574"/>
                </a:lnSpc>
                <a:spcBef>
                  <a:spcPts val="26564"/>
                </a:spcBef>
              </a:pPr>
              <a:r>
                <a:rPr sz="1200" b="1" spc="64" dirty="0">
                  <a:latin typeface="Consolas"/>
                  <a:cs typeface="Consolas"/>
                </a:rPr>
                <a:t>8</a:t>
              </a:r>
              <a:endParaRPr sz="1200">
                <a:latin typeface="Consolas"/>
                <a:cs typeface="Consolas"/>
              </a:endParaRPr>
            </a:p>
          </p:txBody>
        </p:sp>
        <p:sp>
          <p:nvSpPr>
            <p:cNvPr id="14" name="object 14"/>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6" name="object 16"/>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20" name="object 20"/>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21" name="object 21"/>
            <p:cNvSpPr/>
            <p:nvPr/>
          </p:nvSpPr>
          <p:spPr>
            <a:xfrm>
              <a:off x="540475" y="797725"/>
              <a:ext cx="794332" cy="942835"/>
            </a:xfrm>
            <a:prstGeom prst="rect">
              <a:avLst/>
            </a:prstGeom>
            <a:blipFill>
              <a:blip r:embed="rId2" cstate="print"/>
              <a:stretch>
                <a:fillRect/>
              </a:stretch>
            </a:blipFill>
          </p:spPr>
          <p:txBody>
            <a:bodyPr wrap="square" lIns="0" tIns="0" rIns="0" bIns="0" rtlCol="0">
              <a:noAutofit/>
            </a:bodyPr>
            <a:lstStyle/>
            <a:p>
              <a:endParaRPr/>
            </a:p>
          </p:txBody>
        </p:sp>
        <p:sp>
          <p:nvSpPr>
            <p:cNvPr id="23" name="object 23"/>
            <p:cNvSpPr/>
            <p:nvPr/>
          </p:nvSpPr>
          <p:spPr>
            <a:xfrm>
              <a:off x="1468827" y="7766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90" y="659104"/>
                  </a:lnTo>
                  <a:lnTo>
                    <a:pt x="3534213" y="647936"/>
                  </a:lnTo>
                  <a:lnTo>
                    <a:pt x="3562902" y="618650"/>
                  </a:lnTo>
                  <a:lnTo>
                    <a:pt x="3573246" y="579335"/>
                  </a:lnTo>
                  <a:lnTo>
                    <a:pt x="3573246" y="79756"/>
                  </a:lnTo>
                  <a:lnTo>
                    <a:pt x="3562077" y="39025"/>
                  </a:lnTo>
                  <a:lnTo>
                    <a:pt x="3532791" y="10338"/>
                  </a:lnTo>
                  <a:lnTo>
                    <a:pt x="3493490"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pPr algn="just"/>
              <a:endParaRPr/>
            </a:p>
          </p:txBody>
        </p:sp>
        <p:sp>
          <p:nvSpPr>
            <p:cNvPr id="24" name="object 24"/>
            <p:cNvSpPr/>
            <p:nvPr/>
          </p:nvSpPr>
          <p:spPr>
            <a:xfrm>
              <a:off x="1468827" y="7766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90" y="659104"/>
                  </a:lnTo>
                  <a:lnTo>
                    <a:pt x="3534213" y="647936"/>
                  </a:lnTo>
                  <a:lnTo>
                    <a:pt x="3562902" y="618650"/>
                  </a:lnTo>
                  <a:lnTo>
                    <a:pt x="3573246" y="579335"/>
                  </a:lnTo>
                  <a:lnTo>
                    <a:pt x="3573246" y="79756"/>
                  </a:lnTo>
                  <a:lnTo>
                    <a:pt x="3562077" y="39025"/>
                  </a:lnTo>
                  <a:lnTo>
                    <a:pt x="3532791" y="10338"/>
                  </a:lnTo>
                  <a:lnTo>
                    <a:pt x="3493490"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25" name="object 25"/>
            <p:cNvSpPr/>
            <p:nvPr/>
          </p:nvSpPr>
          <p:spPr>
            <a:xfrm>
              <a:off x="4986003"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2" name="object 12"/>
            <p:cNvSpPr txBox="1"/>
            <p:nvPr/>
          </p:nvSpPr>
          <p:spPr>
            <a:xfrm>
              <a:off x="610936" y="1854288"/>
              <a:ext cx="4368057" cy="495401"/>
            </a:xfrm>
            <a:prstGeom prst="rect">
              <a:avLst/>
            </a:prstGeom>
          </p:spPr>
          <p:txBody>
            <a:bodyPr wrap="square" lIns="0" tIns="6604" rIns="0" bIns="0" rtlCol="0">
              <a:noAutofit/>
            </a:bodyPr>
            <a:lstStyle/>
            <a:p>
              <a:pPr indent="120650" algn="just">
                <a:lnSpc>
                  <a:spcPts val="1200"/>
                </a:lnSpc>
              </a:pPr>
              <a:r>
                <a:rPr lang="es-ES" sz="900" dirty="0">
                  <a:latin typeface="Malgun Gothic" pitchFamily="34" charset="-127"/>
                  <a:ea typeface="Malgun Gothic" pitchFamily="34" charset="-127"/>
                  <a:cs typeface="Malgun Gothic"/>
                </a:rPr>
                <a:t>Algunos dicen que los cristianos también pasarán por la tribulación. Ellos enseñan que será el rapto en medio de los 7 años de tribulación o antes de la última Guerra de Armagedón. Sin embargo, esto no es bíblicamente correcto.</a:t>
              </a:r>
            </a:p>
          </p:txBody>
        </p:sp>
        <p:sp>
          <p:nvSpPr>
            <p:cNvPr id="11" name="object 11"/>
            <p:cNvSpPr txBox="1"/>
            <p:nvPr/>
          </p:nvSpPr>
          <p:spPr>
            <a:xfrm>
              <a:off x="610936" y="2514499"/>
              <a:ext cx="4362342" cy="495401"/>
            </a:xfrm>
            <a:prstGeom prst="rect">
              <a:avLst/>
            </a:prstGeom>
          </p:spPr>
          <p:txBody>
            <a:bodyPr wrap="square" lIns="0" tIns="6604" rIns="0" bIns="0" rtlCol="0">
              <a:noAutofit/>
            </a:bodyPr>
            <a:lstStyle/>
            <a:p>
              <a:pPr indent="120650" algn="just">
                <a:lnSpc>
                  <a:spcPts val="1200"/>
                </a:lnSpc>
              </a:pPr>
              <a:r>
                <a:rPr lang="es-ES" sz="900" dirty="0">
                  <a:latin typeface="Malgun Gothic" pitchFamily="34" charset="-127"/>
                  <a:ea typeface="Malgun Gothic" pitchFamily="34" charset="-127"/>
                  <a:cs typeface="Malgun Gothic"/>
                </a:rPr>
                <a:t>Los 7 años de tribulación son el juicio de la ira de Dios sobre la tierra. Naturalmente, Dios salva a los santos de este juicio de ira. Dios no deja a los santos pasar por el juicio de la ira. La Biblia también da testimonio de esto.</a:t>
              </a:r>
            </a:p>
          </p:txBody>
        </p:sp>
        <p:sp>
          <p:nvSpPr>
            <p:cNvPr id="10" name="object 10"/>
            <p:cNvSpPr txBox="1"/>
            <p:nvPr/>
          </p:nvSpPr>
          <p:spPr>
            <a:xfrm>
              <a:off x="610936" y="3199994"/>
              <a:ext cx="4368091" cy="31755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pitchFamily="34" charset="-127"/>
                  <a:ea typeface="Malgun Gothic" pitchFamily="34" charset="-127"/>
                  <a:cs typeface="Malgun Gothic"/>
                </a:rPr>
                <a:t>Y esperar de los cielos a su Hijo, al cual resucitó de los muertos, a Jesús, quien nos libra de la ira venidera.</a:t>
              </a:r>
              <a:r>
                <a:rPr sz="900">
                  <a:solidFill>
                    <a:srgbClr val="00ADEF"/>
                  </a:solidFill>
                  <a:latin typeface="Malgun Gothic" pitchFamily="34" charset="-127"/>
                  <a:ea typeface="Malgun Gothic" pitchFamily="34" charset="-127"/>
                  <a:cs typeface="Malgun Gothic"/>
                </a:rPr>
                <a:t> (</a:t>
              </a:r>
              <a:r>
                <a:rPr lang="es-ES" sz="900" dirty="0">
                  <a:solidFill>
                    <a:srgbClr val="00ADEF"/>
                  </a:solidFill>
                  <a:latin typeface="Malgun Gothic" pitchFamily="34" charset="-127"/>
                  <a:ea typeface="Malgun Gothic" pitchFamily="34" charset="-127"/>
                  <a:cs typeface="Malgun Gothic"/>
                </a:rPr>
                <a:t>1Ts</a:t>
              </a:r>
              <a:r>
                <a:rPr sz="900">
                  <a:solidFill>
                    <a:srgbClr val="00ADEF"/>
                  </a:solidFill>
                  <a:latin typeface="Malgun Gothic" pitchFamily="34" charset="-127"/>
                  <a:ea typeface="Malgun Gothic" pitchFamily="34" charset="-127"/>
                  <a:cs typeface="Malgun Gothic"/>
                </a:rPr>
                <a:t> </a:t>
              </a:r>
              <a:r>
                <a:rPr sz="900" dirty="0">
                  <a:solidFill>
                    <a:srgbClr val="00ADEF"/>
                  </a:solidFill>
                  <a:latin typeface="Malgun Gothic" pitchFamily="34" charset="-127"/>
                  <a:ea typeface="Malgun Gothic" pitchFamily="34" charset="-127"/>
                  <a:cs typeface="Malgun Gothic"/>
                </a:rPr>
                <a:t>1:10)</a:t>
              </a:r>
              <a:endParaRPr sz="900">
                <a:latin typeface="Malgun Gothic" pitchFamily="34" charset="-127"/>
                <a:ea typeface="Malgun Gothic" pitchFamily="34" charset="-127"/>
                <a:cs typeface="Malgun Gothic"/>
              </a:endParaRPr>
            </a:p>
          </p:txBody>
        </p:sp>
        <p:sp>
          <p:nvSpPr>
            <p:cNvPr id="9" name="object 9"/>
            <p:cNvSpPr txBox="1"/>
            <p:nvPr/>
          </p:nvSpPr>
          <p:spPr>
            <a:xfrm>
              <a:off x="610936" y="3733432"/>
              <a:ext cx="4362376" cy="31755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pitchFamily="34" charset="-127"/>
                  <a:ea typeface="Malgun Gothic" pitchFamily="34" charset="-127"/>
                  <a:cs typeface="Malgun Gothic"/>
                </a:rPr>
                <a:t>Porque no nos ha puesto Dios para ira, sino para alcanzar salvación por medio de nuestro Señor Jesucristo.</a:t>
              </a:r>
              <a:r>
                <a:rPr sz="900">
                  <a:solidFill>
                    <a:srgbClr val="00ADEF"/>
                  </a:solidFill>
                  <a:latin typeface="Malgun Gothic" pitchFamily="34" charset="-127"/>
                  <a:ea typeface="Malgun Gothic" pitchFamily="34" charset="-127"/>
                  <a:cs typeface="Malgun Gothic"/>
                </a:rPr>
                <a:t> (</a:t>
              </a:r>
              <a:r>
                <a:rPr lang="es-ES" sz="900" dirty="0">
                  <a:solidFill>
                    <a:srgbClr val="00ADEF"/>
                  </a:solidFill>
                  <a:latin typeface="Malgun Gothic" pitchFamily="34" charset="-127"/>
                  <a:ea typeface="Malgun Gothic" pitchFamily="34" charset="-127"/>
                  <a:cs typeface="Malgun Gothic"/>
                </a:rPr>
                <a:t>1Ts</a:t>
              </a:r>
              <a:r>
                <a:rPr sz="900">
                  <a:solidFill>
                    <a:srgbClr val="00ADEF"/>
                  </a:solidFill>
                  <a:latin typeface="Malgun Gothic" pitchFamily="34" charset="-127"/>
                  <a:ea typeface="Malgun Gothic" pitchFamily="34" charset="-127"/>
                  <a:cs typeface="Malgun Gothic"/>
                </a:rPr>
                <a:t> </a:t>
              </a:r>
              <a:r>
                <a:rPr sz="900" dirty="0">
                  <a:solidFill>
                    <a:srgbClr val="00ADEF"/>
                  </a:solidFill>
                  <a:latin typeface="Malgun Gothic" pitchFamily="34" charset="-127"/>
                  <a:ea typeface="Malgun Gothic" pitchFamily="34" charset="-127"/>
                  <a:cs typeface="Malgun Gothic"/>
                </a:rPr>
                <a:t>5:9)</a:t>
              </a:r>
              <a:endParaRPr sz="900">
                <a:latin typeface="Malgun Gothic" pitchFamily="34" charset="-127"/>
                <a:ea typeface="Malgun Gothic" pitchFamily="34" charset="-127"/>
                <a:cs typeface="Malgun Gothic"/>
              </a:endParaRPr>
            </a:p>
          </p:txBody>
        </p:sp>
        <p:sp>
          <p:nvSpPr>
            <p:cNvPr id="8" name="object 8"/>
            <p:cNvSpPr txBox="1"/>
            <p:nvPr/>
          </p:nvSpPr>
          <p:spPr>
            <a:xfrm>
              <a:off x="610936" y="4282230"/>
              <a:ext cx="4368045" cy="480981"/>
            </a:xfrm>
            <a:prstGeom prst="rect">
              <a:avLst/>
            </a:prstGeom>
          </p:spPr>
          <p:txBody>
            <a:bodyPr wrap="square" lIns="0" tIns="6604" rIns="0" bIns="0" rtlCol="0">
              <a:noAutofit/>
            </a:bodyPr>
            <a:lstStyle/>
            <a:p>
              <a:pPr indent="120650" algn="just">
                <a:lnSpc>
                  <a:spcPts val="1200"/>
                </a:lnSpc>
              </a:pPr>
              <a:r>
                <a:rPr lang="es-ES" sz="900" dirty="0">
                  <a:latin typeface="Malgun Gothic" pitchFamily="34" charset="-127"/>
                  <a:ea typeface="Malgun Gothic" pitchFamily="34" charset="-127"/>
                  <a:cs typeface="Malgun Gothic"/>
                </a:rPr>
                <a:t>Dios llevará a los cristianos al cielo antes de la tribulación, es como el hecho de que Enoc fue llevado vivo al cielo antes del diluvio de Noé. Enoc representa a los cristianos que serán arrebatados antes del juicio.</a:t>
              </a:r>
            </a:p>
          </p:txBody>
        </p:sp>
        <p:sp>
          <p:nvSpPr>
            <p:cNvPr id="7" name="object 7"/>
            <p:cNvSpPr txBox="1"/>
            <p:nvPr/>
          </p:nvSpPr>
          <p:spPr>
            <a:xfrm>
              <a:off x="610936" y="4979099"/>
              <a:ext cx="4362342" cy="317550"/>
            </a:xfrm>
            <a:prstGeom prst="rect">
              <a:avLst/>
            </a:prstGeom>
          </p:spPr>
          <p:txBody>
            <a:bodyPr wrap="square" lIns="0" tIns="6604" rIns="0" bIns="0" rtlCol="0">
              <a:noAutofit/>
            </a:bodyPr>
            <a:lstStyle/>
            <a:p>
              <a:pPr indent="120650" algn="just">
                <a:lnSpc>
                  <a:spcPts val="1200"/>
                </a:lnSpc>
              </a:pPr>
              <a:r>
                <a:rPr lang="es-ES" sz="900" dirty="0">
                  <a:latin typeface="Malgun Gothic" pitchFamily="34" charset="-127"/>
                  <a:ea typeface="Malgun Gothic" pitchFamily="34" charset="-127"/>
                  <a:cs typeface="Malgun Gothic"/>
                </a:rPr>
                <a:t>Además Jesús nos contó sobre el arrebatamiento, por lo que dijo que estemos despiertos porque no sabemos qué día vendrá el Señor.</a:t>
              </a:r>
            </a:p>
          </p:txBody>
        </p:sp>
        <p:sp>
          <p:nvSpPr>
            <p:cNvPr id="6" name="object 6"/>
            <p:cNvSpPr txBox="1"/>
            <p:nvPr/>
          </p:nvSpPr>
          <p:spPr>
            <a:xfrm>
              <a:off x="610936" y="5512537"/>
              <a:ext cx="4367685" cy="850163"/>
            </a:xfrm>
            <a:prstGeom prst="rect">
              <a:avLst/>
            </a:prstGeom>
          </p:spPr>
          <p:txBody>
            <a:bodyPr wrap="square" lIns="0" tIns="6635" rIns="0" bIns="0" rtlCol="0">
              <a:noAutofit/>
            </a:bodyPr>
            <a:lstStyle/>
            <a:p>
              <a:pPr marR="16785" indent="120650" algn="just">
                <a:lnSpc>
                  <a:spcPts val="1200"/>
                </a:lnSpc>
              </a:pPr>
              <a:r>
                <a:rPr lang="es-ES" sz="900" dirty="0">
                  <a:solidFill>
                    <a:srgbClr val="00ADEF"/>
                  </a:solidFill>
                  <a:latin typeface="Malgun Gothic" pitchFamily="34" charset="-127"/>
                  <a:ea typeface="Malgun Gothic" pitchFamily="34" charset="-127"/>
                  <a:cs typeface="Malgun Gothic"/>
                </a:rPr>
                <a:t>Entonces estarán dos en el campo; el uno será tomado, y el otro será dejado. Dos mujeres estarán moliendo en un molino; la una será tomada, y la otra será dejada. Velad, pues, porque no sabéis a qué hora ha de venir vuestro Señor. Pero sabed esto, que si el padre de familia supiese a qué hora el ladrón habría de venir, velaría, y no dejaría minar su casa. Por tanto, también vosotros estad preparados; porque el Hijo del Hombre vendrá a la hora que no pensáis.</a:t>
              </a:r>
              <a:r>
                <a:rPr sz="900" dirty="0">
                  <a:solidFill>
                    <a:srgbClr val="00ADEF"/>
                  </a:solidFill>
                  <a:latin typeface="Malgun Gothic" pitchFamily="34" charset="-127"/>
                  <a:ea typeface="Malgun Gothic" pitchFamily="34" charset="-127"/>
                  <a:cs typeface="Malgun Gothic"/>
                </a:rPr>
                <a:t> (</a:t>
              </a:r>
              <a:r>
                <a:rPr lang="es-ES" sz="900" dirty="0">
                  <a:solidFill>
                    <a:srgbClr val="00ADEF"/>
                  </a:solidFill>
                  <a:latin typeface="Malgun Gothic" pitchFamily="34" charset="-127"/>
                  <a:ea typeface="Malgun Gothic" pitchFamily="34" charset="-127"/>
                  <a:cs typeface="Malgun Gothic"/>
                </a:rPr>
                <a:t>Mt</a:t>
              </a:r>
              <a:r>
                <a:rPr sz="900" dirty="0">
                  <a:solidFill>
                    <a:srgbClr val="00ADEF"/>
                  </a:solidFill>
                  <a:latin typeface="Malgun Gothic" pitchFamily="34" charset="-127"/>
                  <a:ea typeface="Malgun Gothic" pitchFamily="34" charset="-127"/>
                  <a:cs typeface="Malgun Gothic"/>
                </a:rPr>
                <a:t> 24:40~44)</a:t>
              </a:r>
              <a:endParaRPr sz="900" dirty="0">
                <a:latin typeface="Malgun Gothic" pitchFamily="34" charset="-127"/>
                <a:ea typeface="Malgun Gothic" pitchFamily="34" charset="-127"/>
                <a:cs typeface="Malgun Gothic"/>
              </a:endParaRPr>
            </a:p>
          </p:txBody>
        </p:sp>
        <p:sp>
          <p:nvSpPr>
            <p:cNvPr id="5" name="object 5"/>
            <p:cNvSpPr txBox="1"/>
            <p:nvPr/>
          </p:nvSpPr>
          <p:spPr>
            <a:xfrm>
              <a:off x="610936" y="6615888"/>
              <a:ext cx="4362342" cy="737412"/>
            </a:xfrm>
            <a:prstGeom prst="rect">
              <a:avLst/>
            </a:prstGeom>
          </p:spPr>
          <p:txBody>
            <a:bodyPr wrap="square" lIns="0" tIns="6604" rIns="0" bIns="0" rtlCol="0">
              <a:noAutofit/>
            </a:bodyPr>
            <a:lstStyle/>
            <a:p>
              <a:pPr indent="120650" algn="just">
                <a:lnSpc>
                  <a:spcPts val="1200"/>
                </a:lnSpc>
              </a:pPr>
              <a:r>
                <a:rPr lang="es-ES" sz="900" dirty="0">
                  <a:latin typeface="Malgun Gothic" pitchFamily="34" charset="-127"/>
                  <a:ea typeface="Malgun Gothic" pitchFamily="34" charset="-127"/>
                  <a:cs typeface="Malgun Gothic"/>
                </a:rPr>
                <a:t>Si el arrebatamiento fuese en medio de los 7 años de tribulación o después de la tribulación, no sería necesario decir que estemos despiertos. Porque podríamos predecir cuándo vendría el Señor. Sin embargo, el Señor dijo que vendría en un momento en que no imaginamos ni sabemos. Por lo tanto, podemos estar seguros de que los cristianos serán arrebatados antes de los 7 años de tribulación.</a:t>
              </a:r>
              <a:endParaRPr sz="900" dirty="0">
                <a:latin typeface="Malgun Gothic" pitchFamily="34" charset="-127"/>
                <a:ea typeface="Malgun Gothic" pitchFamily="34" charset="-127"/>
                <a:cs typeface="Malgun Gothic"/>
              </a:endParaRPr>
            </a:p>
          </p:txBody>
        </p:sp>
        <p:sp>
          <p:nvSpPr>
            <p:cNvPr id="4" name="object 4"/>
            <p:cNvSpPr txBox="1"/>
            <p:nvPr/>
          </p:nvSpPr>
          <p:spPr>
            <a:xfrm>
              <a:off x="5071200"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27</a:t>
              </a:r>
              <a:endParaRPr sz="1000">
                <a:latin typeface="Times New Roman"/>
                <a:cs typeface="Times New Roman"/>
              </a:endParaRPr>
            </a:p>
          </p:txBody>
        </p:sp>
        <p:sp>
          <p:nvSpPr>
            <p:cNvPr id="2" name="object 2"/>
            <p:cNvSpPr txBox="1"/>
            <p:nvPr/>
          </p:nvSpPr>
          <p:spPr>
            <a:xfrm>
              <a:off x="1424432" y="776287"/>
              <a:ext cx="3720071" cy="752855"/>
            </a:xfrm>
            <a:prstGeom prst="rect">
              <a:avLst/>
            </a:prstGeom>
          </p:spPr>
          <p:txBody>
            <a:bodyPr wrap="square" lIns="0" tIns="1918" rIns="0" bIns="0" rtlCol="0">
              <a:noAutofit/>
            </a:bodyPr>
            <a:lstStyle/>
            <a:p>
              <a:pPr algn="just"/>
              <a:endParaRPr sz="950" dirty="0"/>
            </a:p>
            <a:p>
              <a:pPr marL="459536" marR="445596" algn="just">
                <a:spcBef>
                  <a:spcPts val="70"/>
                </a:spcBef>
              </a:pPr>
              <a:r>
                <a:rPr lang="es-ES" sz="1000" dirty="0">
                  <a:solidFill>
                    <a:srgbClr val="00ADEF"/>
                  </a:solidFill>
                  <a:latin typeface="Malgun Gothic"/>
                  <a:cs typeface="Malgun Gothic"/>
                </a:rPr>
                <a:t>¿Cuál es la base bíblica de que los santos serán arrebatados antes de los 7 años de tribulación?</a:t>
              </a:r>
            </a:p>
          </p:txBody>
        </p:sp>
        <p:sp>
          <p:nvSpPr>
            <p:cNvPr id="27" name="object 14"/>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8" name="object 6"/>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29" name="object 3">
              <a:extLst>
                <a:ext uri="{FF2B5EF4-FFF2-40B4-BE49-F238E27FC236}">
                  <a16:creationId xmlns:a16="http://schemas.microsoft.com/office/drawing/2014/main" id="{E397811F-E45A-4AD5-ADA2-DEF9EAE434B3}"/>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TotalTime>
  <Words>1568</Words>
  <Application>Microsoft Office PowerPoint</Application>
  <PresentationFormat>사용자 지정</PresentationFormat>
  <Paragraphs>83</Paragraphs>
  <Slides>8</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8</vt:i4>
      </vt:variant>
    </vt:vector>
  </HeadingPairs>
  <TitlesOfParts>
    <vt:vector size="17" baseType="lpstr">
      <vt:lpstr>Batang</vt:lpstr>
      <vt:lpstr>Malgun Gothic</vt:lpstr>
      <vt:lpstr>Arial</vt:lpstr>
      <vt:lpstr>Calibri</vt:lpstr>
      <vt:lpstr>Candara</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cp:lastModifiedBy>Gregory Cole</cp:lastModifiedBy>
  <cp:revision>57</cp:revision>
  <dcterms:modified xsi:type="dcterms:W3CDTF">2022-03-05T23:06:03Z</dcterms:modified>
</cp:coreProperties>
</file>